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16"/>
  </p:notesMasterIdLst>
  <p:handoutMasterIdLst>
    <p:handoutMasterId r:id="rId17"/>
  </p:handoutMasterIdLst>
  <p:sldIdLst>
    <p:sldId id="282" r:id="rId5"/>
    <p:sldId id="270" r:id="rId6"/>
    <p:sldId id="265" r:id="rId7"/>
    <p:sldId id="289" r:id="rId8"/>
    <p:sldId id="296" r:id="rId9"/>
    <p:sldId id="283" r:id="rId10"/>
    <p:sldId id="290" r:id="rId11"/>
    <p:sldId id="291" r:id="rId12"/>
    <p:sldId id="294" r:id="rId13"/>
    <p:sldId id="279" r:id="rId14"/>
    <p:sldId id="295" r:id="rId15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A21"/>
    <a:srgbClr val="0094DB"/>
    <a:srgbClr val="EB4F38"/>
    <a:srgbClr val="40AE67"/>
    <a:srgbClr val="33B8BA"/>
    <a:srgbClr val="F5A8BD"/>
    <a:srgbClr val="555E6B"/>
    <a:srgbClr val="38965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2543E-DBDB-4E4E-BF27-59CFEADE3F5F}" v="2" dt="2023-07-18T09:02:36.868"/>
    <p1510:client id="{38A24EFB-165F-4C20-B663-E45A16747DC8}" v="436" dt="2023-04-20T14:58:37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40" autoAdjust="0"/>
  </p:normalViewPr>
  <p:slideViewPr>
    <p:cSldViewPr snapToGrid="0">
      <p:cViewPr varScale="1">
        <p:scale>
          <a:sx n="41" d="100"/>
          <a:sy n="41" d="100"/>
        </p:scale>
        <p:origin x="1608" y="20"/>
      </p:cViewPr>
      <p:guideLst>
        <p:guide orient="horz" pos="2160"/>
        <p:guide pos="34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5C557-EB97-4F56-BB76-368B6885A9C7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43DC69-25BD-4C77-99B7-A4B5A7049AF6}">
      <dgm:prSet custT="1"/>
      <dgm:spPr/>
      <dgm:t>
        <a:bodyPr/>
        <a:lstStyle/>
        <a:p>
          <a:pPr rtl="0">
            <a:defRPr b="1"/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All Year - </a:t>
          </a:r>
          <a:r>
            <a:rPr lang="en-US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Ask Bath </a:t>
          </a: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Speak to a Student</a:t>
          </a: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E-Mentoring</a:t>
          </a:r>
          <a:endParaRPr lang="en-US" sz="24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A27770-C4BD-4D7B-B6D1-BC89920D809C}" type="parTrans" cxnId="{FCD53F46-4733-4B80-9F44-47A4FB9CBA93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CDFA09-2125-472A-9AF5-526CFDD00B8F}" type="sibTrans" cxnId="{FCD53F46-4733-4B80-9F44-47A4FB9CBA93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A6FFA4-BC27-4A62-A50E-3CDEA4A384F4}">
      <dgm:prSet custT="1"/>
      <dgm:spPr/>
      <dgm:t>
        <a:bodyPr/>
        <a:lstStyle/>
        <a:p>
          <a:pPr>
            <a:defRPr b="1"/>
          </a:pPr>
          <a:r>
            <a: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May – </a:t>
          </a:r>
          <a:r>
            <a: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with Bath </a:t>
          </a:r>
          <a:r>
            <a: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Enrollment Open</a:t>
          </a:r>
        </a:p>
      </dgm:t>
    </dgm:pt>
    <dgm:pt modelId="{34D3AC55-BD58-4869-B5E1-B1B851402B00}" type="parTrans" cxnId="{CB26E6B9-F131-4924-A778-C33F8374865C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43966F-F860-4F51-A1EE-673D237A362A}" type="sibTrans" cxnId="{CB26E6B9-F131-4924-A778-C33F8374865C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240A40-AB6E-42FA-BC12-95C4277770BA}">
      <dgm:prSet custT="1"/>
      <dgm:spPr/>
      <dgm:t>
        <a:bodyPr/>
        <a:lstStyle/>
        <a:p>
          <a:pPr>
            <a:defRPr b="1"/>
          </a:pPr>
          <a:r>
            <a: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October – </a:t>
          </a:r>
          <a:r>
            <a: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Pathway to Bath </a:t>
          </a:r>
          <a:r>
            <a: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Applications Open</a:t>
          </a:r>
        </a:p>
      </dgm:t>
    </dgm:pt>
    <dgm:pt modelId="{B8339DF4-27A9-42C3-A339-3B316ED58824}" type="parTrans" cxnId="{8F5CC638-6690-4920-A7BC-328B9E8C8171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DDCFAC-CEB4-4B64-BA77-2E0428BAC9F0}" type="sibTrans" cxnId="{8F5CC638-6690-4920-A7BC-328B9E8C8171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04B2C1-1F66-4E02-AD88-63A3F16B0B63}">
      <dgm:prSet custT="1"/>
      <dgm:spPr/>
      <dgm:t>
        <a:bodyPr/>
        <a:lstStyle/>
        <a:p>
          <a:pPr>
            <a:defRPr b="1"/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December – </a:t>
          </a:r>
          <a:r>
            <a:rPr lang="en-US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Discover Bath </a:t>
          </a: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Applications Open</a:t>
          </a:r>
        </a:p>
      </dgm:t>
    </dgm:pt>
    <dgm:pt modelId="{62006CDF-C893-4EB7-9A9D-F13F0BED1072}" type="parTrans" cxnId="{B77FC545-B154-48F7-ACA1-B7B81BA23403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313468-72EA-4D71-A4D4-BEFB073880D0}" type="sibTrans" cxnId="{B77FC545-B154-48F7-ACA1-B7B81BA23403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7D5B5C-54E0-4998-854E-A083E8320A3B}">
      <dgm:prSet custT="1"/>
      <dgm:spPr/>
      <dgm:t>
        <a:bodyPr/>
        <a:lstStyle/>
        <a:p>
          <a:pPr>
            <a:defRPr b="1"/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January – Students invited to </a:t>
          </a:r>
          <a:r>
            <a:rPr lang="en-US" sz="24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Access to Bath</a:t>
          </a:r>
          <a:endParaRPr lang="en-US" sz="2400" b="0" dirty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rtl="0">
            <a:defRPr b="1"/>
          </a:pPr>
          <a:endParaRPr lang="en-US" sz="1800" b="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6B9E5D-513A-419B-86E5-25D3A289E354}" type="parTrans" cxnId="{8CE07524-DFA5-4AFC-B5DF-2EC3F720F0F1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66EB91-67E9-43CD-A62D-568FF9E87B0D}" type="sibTrans" cxnId="{8CE07524-DFA5-4AFC-B5DF-2EC3F720F0F1}">
      <dgm:prSet/>
      <dgm:spPr/>
      <dgm:t>
        <a:bodyPr/>
        <a:lstStyle/>
        <a:p>
          <a:endParaRPr lang="en-GB" sz="24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4F40C6-162F-45CD-8DA1-995C40D3BACA}" type="pres">
      <dgm:prSet presAssocID="{FF05C557-EB97-4F56-BB76-368B6885A9C7}" presName="root" presStyleCnt="0">
        <dgm:presLayoutVars>
          <dgm:chMax/>
          <dgm:chPref/>
          <dgm:animLvl val="lvl"/>
        </dgm:presLayoutVars>
      </dgm:prSet>
      <dgm:spPr/>
    </dgm:pt>
    <dgm:pt modelId="{D9FAA39B-4D6A-4A29-B36E-915F785D660E}" type="pres">
      <dgm:prSet presAssocID="{FF05C557-EB97-4F56-BB76-368B6885A9C7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CA35EB01-9007-4AF5-9821-9B455339D560}" type="pres">
      <dgm:prSet presAssocID="{FF05C557-EB97-4F56-BB76-368B6885A9C7}" presName="nodes" presStyleCnt="0">
        <dgm:presLayoutVars>
          <dgm:chMax/>
          <dgm:chPref/>
          <dgm:animLvl val="lvl"/>
        </dgm:presLayoutVars>
      </dgm:prSet>
      <dgm:spPr/>
    </dgm:pt>
    <dgm:pt modelId="{6051BA8F-221B-41AC-8F27-EAF5525DF7B6}" type="pres">
      <dgm:prSet presAssocID="{1C43DC69-25BD-4C77-99B7-A4B5A7049AF6}" presName="composite" presStyleCnt="0"/>
      <dgm:spPr/>
    </dgm:pt>
    <dgm:pt modelId="{259D5DCD-E78E-4F94-9C65-A650DD0B7DDE}" type="pres">
      <dgm:prSet presAssocID="{1C43DC69-25BD-4C77-99B7-A4B5A7049AF6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768A87E-06E8-4384-9C26-5E5B9743A4B2}" type="pres">
      <dgm:prSet presAssocID="{1C43DC69-25BD-4C77-99B7-A4B5A7049AF6}" presName="DropPinPlaceHolder" presStyleCnt="0"/>
      <dgm:spPr/>
    </dgm:pt>
    <dgm:pt modelId="{41B3BA4C-DC67-40BB-9641-EE88EA4939D5}" type="pres">
      <dgm:prSet presAssocID="{1C43DC69-25BD-4C77-99B7-A4B5A7049AF6}" presName="DropPin" presStyleLbl="alignNode1" presStyleIdx="0" presStyleCnt="5"/>
      <dgm:spPr/>
    </dgm:pt>
    <dgm:pt modelId="{DA84E8DD-ABE2-46C2-8E88-BDB5A539A426}" type="pres">
      <dgm:prSet presAssocID="{1C43DC69-25BD-4C77-99B7-A4B5A7049AF6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8E6AC29-CA55-4D5A-A9D5-137DC1736273}" type="pres">
      <dgm:prSet presAssocID="{1C43DC69-25BD-4C77-99B7-A4B5A7049AF6}" presName="L2TextContainer" presStyleLbl="revTx" presStyleIdx="0" presStyleCnt="10">
        <dgm:presLayoutVars>
          <dgm:bulletEnabled val="1"/>
        </dgm:presLayoutVars>
      </dgm:prSet>
      <dgm:spPr/>
    </dgm:pt>
    <dgm:pt modelId="{488EEA38-96C3-4E15-B05C-56368EFA46FE}" type="pres">
      <dgm:prSet presAssocID="{1C43DC69-25BD-4C77-99B7-A4B5A7049AF6}" presName="L1TextContainer" presStyleLbl="revTx" presStyleIdx="1" presStyleCnt="10" custLinFactNeighborX="-304" custLinFactNeighborY="52203">
        <dgm:presLayoutVars>
          <dgm:chMax val="1"/>
          <dgm:chPref val="1"/>
          <dgm:bulletEnabled val="1"/>
        </dgm:presLayoutVars>
      </dgm:prSet>
      <dgm:spPr/>
    </dgm:pt>
    <dgm:pt modelId="{0929887B-578C-4145-91A6-7C4775FE498E}" type="pres">
      <dgm:prSet presAssocID="{1C43DC69-25BD-4C77-99B7-A4B5A7049AF6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F79B5DE-E8E8-42A8-B86A-2B456267CE66}" type="pres">
      <dgm:prSet presAssocID="{1C43DC69-25BD-4C77-99B7-A4B5A7049AF6}" presName="EmptyPlaceHolder" presStyleCnt="0"/>
      <dgm:spPr/>
    </dgm:pt>
    <dgm:pt modelId="{F03BD6C8-7386-4731-9EAE-34E0DC99A7D3}" type="pres">
      <dgm:prSet presAssocID="{5ACDFA09-2125-472A-9AF5-526CFDD00B8F}" presName="spaceBetweenRectangles" presStyleCnt="0"/>
      <dgm:spPr/>
    </dgm:pt>
    <dgm:pt modelId="{C68E9AA9-354D-4424-B9A6-F3B153D08A49}" type="pres">
      <dgm:prSet presAssocID="{30A6FFA4-BC27-4A62-A50E-3CDEA4A384F4}" presName="composite" presStyleCnt="0"/>
      <dgm:spPr/>
    </dgm:pt>
    <dgm:pt modelId="{043E300A-E9E5-4CE2-AE24-93986F88508A}" type="pres">
      <dgm:prSet presAssocID="{30A6FFA4-BC27-4A62-A50E-3CDEA4A384F4}" presName="ConnectorPoint" presStyleLbl="lnNode1" presStyleIdx="1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4F4DF9C-DB7A-40B6-A1EE-9ACE27E8E237}" type="pres">
      <dgm:prSet presAssocID="{30A6FFA4-BC27-4A62-A50E-3CDEA4A384F4}" presName="DropPinPlaceHolder" presStyleCnt="0"/>
      <dgm:spPr/>
    </dgm:pt>
    <dgm:pt modelId="{19EC9977-1AE6-4CD3-B63F-CCEC995E90C5}" type="pres">
      <dgm:prSet presAssocID="{30A6FFA4-BC27-4A62-A50E-3CDEA4A384F4}" presName="DropPin" presStyleLbl="alignNode1" presStyleIdx="1" presStyleCnt="5"/>
      <dgm:spPr/>
    </dgm:pt>
    <dgm:pt modelId="{489A5459-8F40-4151-88C1-F028A0B5B8F6}" type="pres">
      <dgm:prSet presAssocID="{30A6FFA4-BC27-4A62-A50E-3CDEA4A384F4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EF8F541-5074-4BC6-8C54-E9AE7A6C7AFF}" type="pres">
      <dgm:prSet presAssocID="{30A6FFA4-BC27-4A62-A50E-3CDEA4A384F4}" presName="L2TextContainer" presStyleLbl="revTx" presStyleIdx="2" presStyleCnt="10">
        <dgm:presLayoutVars>
          <dgm:bulletEnabled val="1"/>
        </dgm:presLayoutVars>
      </dgm:prSet>
      <dgm:spPr/>
    </dgm:pt>
    <dgm:pt modelId="{CA22BCDF-B849-4DCF-911D-93CC714B274F}" type="pres">
      <dgm:prSet presAssocID="{30A6FFA4-BC27-4A62-A50E-3CDEA4A384F4}" presName="L1TextContainer" presStyleLbl="revTx" presStyleIdx="3" presStyleCnt="10" custScaleX="87830" custScaleY="159000">
        <dgm:presLayoutVars>
          <dgm:chMax val="1"/>
          <dgm:chPref val="1"/>
          <dgm:bulletEnabled val="1"/>
        </dgm:presLayoutVars>
      </dgm:prSet>
      <dgm:spPr/>
    </dgm:pt>
    <dgm:pt modelId="{941043E1-07C1-4A14-B126-B3A04008E9C7}" type="pres">
      <dgm:prSet presAssocID="{30A6FFA4-BC27-4A62-A50E-3CDEA4A384F4}" presName="ConnectLine" presStyleLbl="sibTrans1D1" presStyleIdx="1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3B1D19C-BD57-4612-98CD-1A2120E0E6B5}" type="pres">
      <dgm:prSet presAssocID="{30A6FFA4-BC27-4A62-A50E-3CDEA4A384F4}" presName="EmptyPlaceHolder" presStyleCnt="0"/>
      <dgm:spPr/>
    </dgm:pt>
    <dgm:pt modelId="{AD12C4B3-A311-4169-9D90-EF52D45032A7}" type="pres">
      <dgm:prSet presAssocID="{2243966F-F860-4F51-A1EE-673D237A362A}" presName="spaceBetweenRectangles" presStyleCnt="0"/>
      <dgm:spPr/>
    </dgm:pt>
    <dgm:pt modelId="{1BF29DD2-FA1D-4BC6-A057-42E6199E8DAD}" type="pres">
      <dgm:prSet presAssocID="{65240A40-AB6E-42FA-BC12-95C4277770BA}" presName="composite" presStyleCnt="0"/>
      <dgm:spPr/>
    </dgm:pt>
    <dgm:pt modelId="{FBE3615E-EFBF-4C82-8B7E-FD91504C484B}" type="pres">
      <dgm:prSet presAssocID="{65240A40-AB6E-42FA-BC12-95C4277770BA}" presName="ConnectorPoint" presStyleLbl="lnNode1" presStyleIdx="2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4C087FF-CC84-48AA-A8B9-D453FBF8D725}" type="pres">
      <dgm:prSet presAssocID="{65240A40-AB6E-42FA-BC12-95C4277770BA}" presName="DropPinPlaceHolder" presStyleCnt="0"/>
      <dgm:spPr/>
    </dgm:pt>
    <dgm:pt modelId="{557E9906-8A1F-4E43-9480-2F15A4DBCA19}" type="pres">
      <dgm:prSet presAssocID="{65240A40-AB6E-42FA-BC12-95C4277770BA}" presName="DropPin" presStyleLbl="alignNode1" presStyleIdx="2" presStyleCnt="5"/>
      <dgm:spPr/>
    </dgm:pt>
    <dgm:pt modelId="{EB174231-06BD-4016-B7A0-4B73077A9DA1}" type="pres">
      <dgm:prSet presAssocID="{65240A40-AB6E-42FA-BC12-95C4277770BA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C969EC2-5A21-4F0F-9747-D4D3BB8CDA1F}" type="pres">
      <dgm:prSet presAssocID="{65240A40-AB6E-42FA-BC12-95C4277770BA}" presName="L2TextContainer" presStyleLbl="revTx" presStyleIdx="4" presStyleCnt="10">
        <dgm:presLayoutVars>
          <dgm:bulletEnabled val="1"/>
        </dgm:presLayoutVars>
      </dgm:prSet>
      <dgm:spPr/>
    </dgm:pt>
    <dgm:pt modelId="{5637E4F6-2F48-4D77-852F-FB73B98934A4}" type="pres">
      <dgm:prSet presAssocID="{65240A40-AB6E-42FA-BC12-95C4277770BA}" presName="L1TextContainer" presStyleLbl="revTx" presStyleIdx="5" presStyleCnt="10" custScaleY="36714" custLinFactNeighborX="-940" custLinFactNeighborY="71492">
        <dgm:presLayoutVars>
          <dgm:chMax val="1"/>
          <dgm:chPref val="1"/>
          <dgm:bulletEnabled val="1"/>
        </dgm:presLayoutVars>
      </dgm:prSet>
      <dgm:spPr/>
    </dgm:pt>
    <dgm:pt modelId="{8B563253-4A99-4B9D-9D23-C38F8E3206DA}" type="pres">
      <dgm:prSet presAssocID="{65240A40-AB6E-42FA-BC12-95C4277770BA}" presName="ConnectLine" presStyleLbl="sibTrans1D1" presStyleIdx="2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F41ABE2-336D-4C21-8005-A43EE4B24962}" type="pres">
      <dgm:prSet presAssocID="{65240A40-AB6E-42FA-BC12-95C4277770BA}" presName="EmptyPlaceHolder" presStyleCnt="0"/>
      <dgm:spPr/>
    </dgm:pt>
    <dgm:pt modelId="{070F2CB3-88B9-480C-AB19-8C0B5755DCC7}" type="pres">
      <dgm:prSet presAssocID="{B1DDCFAC-CEB4-4B64-BA77-2E0428BAC9F0}" presName="spaceBetweenRectangles" presStyleCnt="0"/>
      <dgm:spPr/>
    </dgm:pt>
    <dgm:pt modelId="{0190D14B-1486-4A16-8BAF-2656DBB0FB1E}" type="pres">
      <dgm:prSet presAssocID="{1204B2C1-1F66-4E02-AD88-63A3F16B0B63}" presName="composite" presStyleCnt="0"/>
      <dgm:spPr/>
    </dgm:pt>
    <dgm:pt modelId="{2E0E2056-1A34-400A-81E3-3F1B7EED6B10}" type="pres">
      <dgm:prSet presAssocID="{1204B2C1-1F66-4E02-AD88-63A3F16B0B63}" presName="ConnectorPoint" presStyleLbl="lnNode1" presStyleIdx="3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2BEA87E-78FE-4B51-90B3-505F0E659A27}" type="pres">
      <dgm:prSet presAssocID="{1204B2C1-1F66-4E02-AD88-63A3F16B0B63}" presName="DropPinPlaceHolder" presStyleCnt="0"/>
      <dgm:spPr/>
    </dgm:pt>
    <dgm:pt modelId="{B4F23DF2-4C3E-4B3C-91EA-3AA3E31FFE91}" type="pres">
      <dgm:prSet presAssocID="{1204B2C1-1F66-4E02-AD88-63A3F16B0B63}" presName="DropPin" presStyleLbl="alignNode1" presStyleIdx="3" presStyleCnt="5"/>
      <dgm:spPr/>
    </dgm:pt>
    <dgm:pt modelId="{E7C6DEDA-3243-44C8-B0C8-E0B8BC8387C7}" type="pres">
      <dgm:prSet presAssocID="{1204B2C1-1F66-4E02-AD88-63A3F16B0B63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B857C6E-D549-4A9E-B63D-C895F3CD2A6C}" type="pres">
      <dgm:prSet presAssocID="{1204B2C1-1F66-4E02-AD88-63A3F16B0B63}" presName="L2TextContainer" presStyleLbl="revTx" presStyleIdx="6" presStyleCnt="10">
        <dgm:presLayoutVars>
          <dgm:bulletEnabled val="1"/>
        </dgm:presLayoutVars>
      </dgm:prSet>
      <dgm:spPr/>
    </dgm:pt>
    <dgm:pt modelId="{C13C1359-835E-4ED2-BC26-3F3BAD514E8E}" type="pres">
      <dgm:prSet presAssocID="{1204B2C1-1F66-4E02-AD88-63A3F16B0B63}" presName="L1TextContainer" presStyleLbl="revTx" presStyleIdx="7" presStyleCnt="10" custLinFactNeighborX="3418" custLinFactNeighborY="-8518">
        <dgm:presLayoutVars>
          <dgm:chMax val="1"/>
          <dgm:chPref val="1"/>
          <dgm:bulletEnabled val="1"/>
        </dgm:presLayoutVars>
      </dgm:prSet>
      <dgm:spPr/>
    </dgm:pt>
    <dgm:pt modelId="{6CD66178-86DB-4D7F-A655-2B56CBB3A1B4}" type="pres">
      <dgm:prSet presAssocID="{1204B2C1-1F66-4E02-AD88-63A3F16B0B63}" presName="ConnectLine" presStyleLbl="sibTrans1D1" presStyleIdx="3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0A2D3D5-E123-4EB6-87D7-B6A559D76A6F}" type="pres">
      <dgm:prSet presAssocID="{1204B2C1-1F66-4E02-AD88-63A3F16B0B63}" presName="EmptyPlaceHolder" presStyleCnt="0"/>
      <dgm:spPr/>
    </dgm:pt>
    <dgm:pt modelId="{2BA9CD77-1E52-4B26-9D33-BCADEF616F4C}" type="pres">
      <dgm:prSet presAssocID="{45313468-72EA-4D71-A4D4-BEFB073880D0}" presName="spaceBetweenRectangles" presStyleCnt="0"/>
      <dgm:spPr/>
    </dgm:pt>
    <dgm:pt modelId="{EB5449D7-7317-4319-93F0-DFA543B6A0F6}" type="pres">
      <dgm:prSet presAssocID="{D87D5B5C-54E0-4998-854E-A083E8320A3B}" presName="composite" presStyleCnt="0"/>
      <dgm:spPr/>
    </dgm:pt>
    <dgm:pt modelId="{B06DF0E2-5A9A-41F1-9468-D193331FBF05}" type="pres">
      <dgm:prSet presAssocID="{D87D5B5C-54E0-4998-854E-A083E8320A3B}" presName="ConnectorPoint" presStyleLbl="lnNode1" presStyleIdx="4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E75D12A-6CA8-4304-8C3E-6CC2B395CE09}" type="pres">
      <dgm:prSet presAssocID="{D87D5B5C-54E0-4998-854E-A083E8320A3B}" presName="DropPinPlaceHolder" presStyleCnt="0"/>
      <dgm:spPr/>
    </dgm:pt>
    <dgm:pt modelId="{1F61C67D-F0CC-4BD0-9A4F-11BDE85737CA}" type="pres">
      <dgm:prSet presAssocID="{D87D5B5C-54E0-4998-854E-A083E8320A3B}" presName="DropPin" presStyleLbl="alignNode1" presStyleIdx="4" presStyleCnt="5"/>
      <dgm:spPr/>
    </dgm:pt>
    <dgm:pt modelId="{7B9F6CD2-1EF2-4656-92C9-48B962169C1D}" type="pres">
      <dgm:prSet presAssocID="{D87D5B5C-54E0-4998-854E-A083E8320A3B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8792126-9EC1-40D6-9337-2F04BA3CBA45}" type="pres">
      <dgm:prSet presAssocID="{D87D5B5C-54E0-4998-854E-A083E8320A3B}" presName="L2TextContainer" presStyleLbl="revTx" presStyleIdx="8" presStyleCnt="10">
        <dgm:presLayoutVars>
          <dgm:bulletEnabled val="1"/>
        </dgm:presLayoutVars>
      </dgm:prSet>
      <dgm:spPr/>
    </dgm:pt>
    <dgm:pt modelId="{9967CA9A-25FA-4C42-B35C-12A5B79406F5}" type="pres">
      <dgm:prSet presAssocID="{D87D5B5C-54E0-4998-854E-A083E8320A3B}" presName="L1TextContainer" presStyleLbl="revTx" presStyleIdx="9" presStyleCnt="10" custLinFactNeighborX="225" custLinFactNeighborY="79440">
        <dgm:presLayoutVars>
          <dgm:chMax val="1"/>
          <dgm:chPref val="1"/>
          <dgm:bulletEnabled val="1"/>
        </dgm:presLayoutVars>
      </dgm:prSet>
      <dgm:spPr/>
    </dgm:pt>
    <dgm:pt modelId="{184477B5-8C6C-44F8-9007-F462986B6691}" type="pres">
      <dgm:prSet presAssocID="{D87D5B5C-54E0-4998-854E-A083E8320A3B}" presName="ConnectLine" presStyleLbl="sibTrans1D1" presStyleIdx="4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F3F102C-41DF-4983-8655-54391CC5194E}" type="pres">
      <dgm:prSet presAssocID="{D87D5B5C-54E0-4998-854E-A083E8320A3B}" presName="EmptyPlaceHolder" presStyleCnt="0"/>
      <dgm:spPr/>
    </dgm:pt>
  </dgm:ptLst>
  <dgm:cxnLst>
    <dgm:cxn modelId="{8CE07524-DFA5-4AFC-B5DF-2EC3F720F0F1}" srcId="{FF05C557-EB97-4F56-BB76-368B6885A9C7}" destId="{D87D5B5C-54E0-4998-854E-A083E8320A3B}" srcOrd="4" destOrd="0" parTransId="{466B9E5D-513A-419B-86E5-25D3A289E354}" sibTransId="{CA66EB91-67E9-43CD-A62D-568FF9E87B0D}"/>
    <dgm:cxn modelId="{8F5CC638-6690-4920-A7BC-328B9E8C8171}" srcId="{FF05C557-EB97-4F56-BB76-368B6885A9C7}" destId="{65240A40-AB6E-42FA-BC12-95C4277770BA}" srcOrd="2" destOrd="0" parTransId="{B8339DF4-27A9-42C3-A339-3B316ED58824}" sibTransId="{B1DDCFAC-CEB4-4B64-BA77-2E0428BAC9F0}"/>
    <dgm:cxn modelId="{B77FC545-B154-48F7-ACA1-B7B81BA23403}" srcId="{FF05C557-EB97-4F56-BB76-368B6885A9C7}" destId="{1204B2C1-1F66-4E02-AD88-63A3F16B0B63}" srcOrd="3" destOrd="0" parTransId="{62006CDF-C893-4EB7-9A9D-F13F0BED1072}" sibTransId="{45313468-72EA-4D71-A4D4-BEFB073880D0}"/>
    <dgm:cxn modelId="{FCD53F46-4733-4B80-9F44-47A4FB9CBA93}" srcId="{FF05C557-EB97-4F56-BB76-368B6885A9C7}" destId="{1C43DC69-25BD-4C77-99B7-A4B5A7049AF6}" srcOrd="0" destOrd="0" parTransId="{95A27770-C4BD-4D7B-B6D1-BC89920D809C}" sibTransId="{5ACDFA09-2125-472A-9AF5-526CFDD00B8F}"/>
    <dgm:cxn modelId="{834D1D6A-0E46-449B-85C0-246E0D11363B}" type="presOf" srcId="{1204B2C1-1F66-4E02-AD88-63A3F16B0B63}" destId="{C13C1359-835E-4ED2-BC26-3F3BAD514E8E}" srcOrd="0" destOrd="0" presId="urn:microsoft.com/office/officeart/2017/3/layout/DropPinTimeline"/>
    <dgm:cxn modelId="{3602C04F-3357-46C0-A30A-F2C4D6078AA7}" type="presOf" srcId="{D87D5B5C-54E0-4998-854E-A083E8320A3B}" destId="{9967CA9A-25FA-4C42-B35C-12A5B79406F5}" srcOrd="0" destOrd="0" presId="urn:microsoft.com/office/officeart/2017/3/layout/DropPinTimeline"/>
    <dgm:cxn modelId="{51C03958-DBE8-458C-A738-FBD72DD8BD35}" type="presOf" srcId="{30A6FFA4-BC27-4A62-A50E-3CDEA4A384F4}" destId="{CA22BCDF-B849-4DCF-911D-93CC714B274F}" srcOrd="0" destOrd="0" presId="urn:microsoft.com/office/officeart/2017/3/layout/DropPinTimeline"/>
    <dgm:cxn modelId="{04675079-C769-4616-A37D-84727D35C94A}" type="presOf" srcId="{FF05C557-EB97-4F56-BB76-368B6885A9C7}" destId="{584F40C6-162F-45CD-8DA1-995C40D3BACA}" srcOrd="0" destOrd="0" presId="urn:microsoft.com/office/officeart/2017/3/layout/DropPinTimeline"/>
    <dgm:cxn modelId="{94A43686-65A0-4A21-9B0A-F420D91A5B08}" type="presOf" srcId="{1C43DC69-25BD-4C77-99B7-A4B5A7049AF6}" destId="{488EEA38-96C3-4E15-B05C-56368EFA46FE}" srcOrd="0" destOrd="0" presId="urn:microsoft.com/office/officeart/2017/3/layout/DropPinTimeline"/>
    <dgm:cxn modelId="{CB26E6B9-F131-4924-A778-C33F8374865C}" srcId="{FF05C557-EB97-4F56-BB76-368B6885A9C7}" destId="{30A6FFA4-BC27-4A62-A50E-3CDEA4A384F4}" srcOrd="1" destOrd="0" parTransId="{34D3AC55-BD58-4869-B5E1-B1B851402B00}" sibTransId="{2243966F-F860-4F51-A1EE-673D237A362A}"/>
    <dgm:cxn modelId="{A4EA22CC-7C4F-4378-8149-6775A24BFCDA}" type="presOf" srcId="{65240A40-AB6E-42FA-BC12-95C4277770BA}" destId="{5637E4F6-2F48-4D77-852F-FB73B98934A4}" srcOrd="0" destOrd="0" presId="urn:microsoft.com/office/officeart/2017/3/layout/DropPinTimeline"/>
    <dgm:cxn modelId="{B65E7736-6497-4B80-A12F-3B2D770AFB05}" type="presParOf" srcId="{584F40C6-162F-45CD-8DA1-995C40D3BACA}" destId="{D9FAA39B-4D6A-4A29-B36E-915F785D660E}" srcOrd="0" destOrd="0" presId="urn:microsoft.com/office/officeart/2017/3/layout/DropPinTimeline"/>
    <dgm:cxn modelId="{58AB4E1B-7C91-4BA2-AEEE-AA276BEBD90A}" type="presParOf" srcId="{584F40C6-162F-45CD-8DA1-995C40D3BACA}" destId="{CA35EB01-9007-4AF5-9821-9B455339D560}" srcOrd="1" destOrd="0" presId="urn:microsoft.com/office/officeart/2017/3/layout/DropPinTimeline"/>
    <dgm:cxn modelId="{520A6FA0-5629-4B6D-B308-4DD28D11AD2A}" type="presParOf" srcId="{CA35EB01-9007-4AF5-9821-9B455339D560}" destId="{6051BA8F-221B-41AC-8F27-EAF5525DF7B6}" srcOrd="0" destOrd="0" presId="urn:microsoft.com/office/officeart/2017/3/layout/DropPinTimeline"/>
    <dgm:cxn modelId="{5C5586F2-51FF-47E1-8338-B9035F7EF14E}" type="presParOf" srcId="{6051BA8F-221B-41AC-8F27-EAF5525DF7B6}" destId="{259D5DCD-E78E-4F94-9C65-A650DD0B7DDE}" srcOrd="0" destOrd="0" presId="urn:microsoft.com/office/officeart/2017/3/layout/DropPinTimeline"/>
    <dgm:cxn modelId="{1DE33889-25D1-4132-B8F6-0BEED27CF377}" type="presParOf" srcId="{6051BA8F-221B-41AC-8F27-EAF5525DF7B6}" destId="{A768A87E-06E8-4384-9C26-5E5B9743A4B2}" srcOrd="1" destOrd="0" presId="urn:microsoft.com/office/officeart/2017/3/layout/DropPinTimeline"/>
    <dgm:cxn modelId="{BACBC4BF-95E9-45F9-9C0A-CA9DB13885C2}" type="presParOf" srcId="{A768A87E-06E8-4384-9C26-5E5B9743A4B2}" destId="{41B3BA4C-DC67-40BB-9641-EE88EA4939D5}" srcOrd="0" destOrd="0" presId="urn:microsoft.com/office/officeart/2017/3/layout/DropPinTimeline"/>
    <dgm:cxn modelId="{FDB81369-FFA9-44D4-BC04-FF792092F7F1}" type="presParOf" srcId="{A768A87E-06E8-4384-9C26-5E5B9743A4B2}" destId="{DA84E8DD-ABE2-46C2-8E88-BDB5A539A426}" srcOrd="1" destOrd="0" presId="urn:microsoft.com/office/officeart/2017/3/layout/DropPinTimeline"/>
    <dgm:cxn modelId="{640B4A84-A27C-462C-B0BB-1E2B325EBE1D}" type="presParOf" srcId="{6051BA8F-221B-41AC-8F27-EAF5525DF7B6}" destId="{18E6AC29-CA55-4D5A-A9D5-137DC1736273}" srcOrd="2" destOrd="0" presId="urn:microsoft.com/office/officeart/2017/3/layout/DropPinTimeline"/>
    <dgm:cxn modelId="{F20B96B8-F589-469E-B024-73BE074963EA}" type="presParOf" srcId="{6051BA8F-221B-41AC-8F27-EAF5525DF7B6}" destId="{488EEA38-96C3-4E15-B05C-56368EFA46FE}" srcOrd="3" destOrd="0" presId="urn:microsoft.com/office/officeart/2017/3/layout/DropPinTimeline"/>
    <dgm:cxn modelId="{13265D84-45E5-4B1B-BDA5-1C77E95A0EF5}" type="presParOf" srcId="{6051BA8F-221B-41AC-8F27-EAF5525DF7B6}" destId="{0929887B-578C-4145-91A6-7C4775FE498E}" srcOrd="4" destOrd="0" presId="urn:microsoft.com/office/officeart/2017/3/layout/DropPinTimeline"/>
    <dgm:cxn modelId="{3B82C8CE-AAC5-4017-9E14-46724A1FACAB}" type="presParOf" srcId="{6051BA8F-221B-41AC-8F27-EAF5525DF7B6}" destId="{5F79B5DE-E8E8-42A8-B86A-2B456267CE66}" srcOrd="5" destOrd="0" presId="urn:microsoft.com/office/officeart/2017/3/layout/DropPinTimeline"/>
    <dgm:cxn modelId="{60FE727B-8B42-4770-930A-B2F8FC22EFC7}" type="presParOf" srcId="{CA35EB01-9007-4AF5-9821-9B455339D560}" destId="{F03BD6C8-7386-4731-9EAE-34E0DC99A7D3}" srcOrd="1" destOrd="0" presId="urn:microsoft.com/office/officeart/2017/3/layout/DropPinTimeline"/>
    <dgm:cxn modelId="{9EEA6DAC-7BFB-498A-A00B-0241FB08D1E6}" type="presParOf" srcId="{CA35EB01-9007-4AF5-9821-9B455339D560}" destId="{C68E9AA9-354D-4424-B9A6-F3B153D08A49}" srcOrd="2" destOrd="0" presId="urn:microsoft.com/office/officeart/2017/3/layout/DropPinTimeline"/>
    <dgm:cxn modelId="{DCF86B8F-97DC-47C5-BFDB-507C26399C80}" type="presParOf" srcId="{C68E9AA9-354D-4424-B9A6-F3B153D08A49}" destId="{043E300A-E9E5-4CE2-AE24-93986F88508A}" srcOrd="0" destOrd="0" presId="urn:microsoft.com/office/officeart/2017/3/layout/DropPinTimeline"/>
    <dgm:cxn modelId="{34C78110-D542-4F5F-BF29-F4028DD96668}" type="presParOf" srcId="{C68E9AA9-354D-4424-B9A6-F3B153D08A49}" destId="{74F4DF9C-DB7A-40B6-A1EE-9ACE27E8E237}" srcOrd="1" destOrd="0" presId="urn:microsoft.com/office/officeart/2017/3/layout/DropPinTimeline"/>
    <dgm:cxn modelId="{8F562498-9E55-4E3E-BBEC-526730D5CF9B}" type="presParOf" srcId="{74F4DF9C-DB7A-40B6-A1EE-9ACE27E8E237}" destId="{19EC9977-1AE6-4CD3-B63F-CCEC995E90C5}" srcOrd="0" destOrd="0" presId="urn:microsoft.com/office/officeart/2017/3/layout/DropPinTimeline"/>
    <dgm:cxn modelId="{5CB095F6-E405-4245-8BBE-4B1AD7A0BEE9}" type="presParOf" srcId="{74F4DF9C-DB7A-40B6-A1EE-9ACE27E8E237}" destId="{489A5459-8F40-4151-88C1-F028A0B5B8F6}" srcOrd="1" destOrd="0" presId="urn:microsoft.com/office/officeart/2017/3/layout/DropPinTimeline"/>
    <dgm:cxn modelId="{04BE73EB-3F95-42B1-894E-ADAEDE129199}" type="presParOf" srcId="{C68E9AA9-354D-4424-B9A6-F3B153D08A49}" destId="{BEF8F541-5074-4BC6-8C54-E9AE7A6C7AFF}" srcOrd="2" destOrd="0" presId="urn:microsoft.com/office/officeart/2017/3/layout/DropPinTimeline"/>
    <dgm:cxn modelId="{CDBBA1D7-A76E-4872-895A-739B2E56DC2F}" type="presParOf" srcId="{C68E9AA9-354D-4424-B9A6-F3B153D08A49}" destId="{CA22BCDF-B849-4DCF-911D-93CC714B274F}" srcOrd="3" destOrd="0" presId="urn:microsoft.com/office/officeart/2017/3/layout/DropPinTimeline"/>
    <dgm:cxn modelId="{B8EF99D9-0DAB-411B-9D56-548E7413DE17}" type="presParOf" srcId="{C68E9AA9-354D-4424-B9A6-F3B153D08A49}" destId="{941043E1-07C1-4A14-B126-B3A04008E9C7}" srcOrd="4" destOrd="0" presId="urn:microsoft.com/office/officeart/2017/3/layout/DropPinTimeline"/>
    <dgm:cxn modelId="{D34F0EDB-840B-43CC-8E09-34A5E506BC2E}" type="presParOf" srcId="{C68E9AA9-354D-4424-B9A6-F3B153D08A49}" destId="{C3B1D19C-BD57-4612-98CD-1A2120E0E6B5}" srcOrd="5" destOrd="0" presId="urn:microsoft.com/office/officeart/2017/3/layout/DropPinTimeline"/>
    <dgm:cxn modelId="{92E72E59-4118-4D3D-A5FB-D5B73DA8D899}" type="presParOf" srcId="{CA35EB01-9007-4AF5-9821-9B455339D560}" destId="{AD12C4B3-A311-4169-9D90-EF52D45032A7}" srcOrd="3" destOrd="0" presId="urn:microsoft.com/office/officeart/2017/3/layout/DropPinTimeline"/>
    <dgm:cxn modelId="{193E7355-EF64-4DB2-A1C2-7D62A25B28A8}" type="presParOf" srcId="{CA35EB01-9007-4AF5-9821-9B455339D560}" destId="{1BF29DD2-FA1D-4BC6-A057-42E6199E8DAD}" srcOrd="4" destOrd="0" presId="urn:microsoft.com/office/officeart/2017/3/layout/DropPinTimeline"/>
    <dgm:cxn modelId="{92CD7BF5-4A69-453D-8E2A-A6F280E46DB9}" type="presParOf" srcId="{1BF29DD2-FA1D-4BC6-A057-42E6199E8DAD}" destId="{FBE3615E-EFBF-4C82-8B7E-FD91504C484B}" srcOrd="0" destOrd="0" presId="urn:microsoft.com/office/officeart/2017/3/layout/DropPinTimeline"/>
    <dgm:cxn modelId="{D313AEB2-0BEC-4175-93FC-E1E7FEAF082D}" type="presParOf" srcId="{1BF29DD2-FA1D-4BC6-A057-42E6199E8DAD}" destId="{F4C087FF-CC84-48AA-A8B9-D453FBF8D725}" srcOrd="1" destOrd="0" presId="urn:microsoft.com/office/officeart/2017/3/layout/DropPinTimeline"/>
    <dgm:cxn modelId="{3079A950-63D8-4550-BF29-50553288444E}" type="presParOf" srcId="{F4C087FF-CC84-48AA-A8B9-D453FBF8D725}" destId="{557E9906-8A1F-4E43-9480-2F15A4DBCA19}" srcOrd="0" destOrd="0" presId="urn:microsoft.com/office/officeart/2017/3/layout/DropPinTimeline"/>
    <dgm:cxn modelId="{DA7DED72-A568-49B0-9FD6-53A75D02154C}" type="presParOf" srcId="{F4C087FF-CC84-48AA-A8B9-D453FBF8D725}" destId="{EB174231-06BD-4016-B7A0-4B73077A9DA1}" srcOrd="1" destOrd="0" presId="urn:microsoft.com/office/officeart/2017/3/layout/DropPinTimeline"/>
    <dgm:cxn modelId="{31F303A3-11BA-4F62-B78E-9FEC0FE6C84F}" type="presParOf" srcId="{1BF29DD2-FA1D-4BC6-A057-42E6199E8DAD}" destId="{0C969EC2-5A21-4F0F-9747-D4D3BB8CDA1F}" srcOrd="2" destOrd="0" presId="urn:microsoft.com/office/officeart/2017/3/layout/DropPinTimeline"/>
    <dgm:cxn modelId="{037A8DE6-9546-47F9-9597-B9C95EAA16B9}" type="presParOf" srcId="{1BF29DD2-FA1D-4BC6-A057-42E6199E8DAD}" destId="{5637E4F6-2F48-4D77-852F-FB73B98934A4}" srcOrd="3" destOrd="0" presId="urn:microsoft.com/office/officeart/2017/3/layout/DropPinTimeline"/>
    <dgm:cxn modelId="{09AB263F-9375-4B98-B68A-84F55E3633A4}" type="presParOf" srcId="{1BF29DD2-FA1D-4BC6-A057-42E6199E8DAD}" destId="{8B563253-4A99-4B9D-9D23-C38F8E3206DA}" srcOrd="4" destOrd="0" presId="urn:microsoft.com/office/officeart/2017/3/layout/DropPinTimeline"/>
    <dgm:cxn modelId="{F7D417DC-1276-4F6A-B8D5-92587A50DB4A}" type="presParOf" srcId="{1BF29DD2-FA1D-4BC6-A057-42E6199E8DAD}" destId="{DF41ABE2-336D-4C21-8005-A43EE4B24962}" srcOrd="5" destOrd="0" presId="urn:microsoft.com/office/officeart/2017/3/layout/DropPinTimeline"/>
    <dgm:cxn modelId="{A44CC091-3F70-402A-870C-45580372447F}" type="presParOf" srcId="{CA35EB01-9007-4AF5-9821-9B455339D560}" destId="{070F2CB3-88B9-480C-AB19-8C0B5755DCC7}" srcOrd="5" destOrd="0" presId="urn:microsoft.com/office/officeart/2017/3/layout/DropPinTimeline"/>
    <dgm:cxn modelId="{BFE6B380-BC4C-4A85-911D-BB8FA3DD55A1}" type="presParOf" srcId="{CA35EB01-9007-4AF5-9821-9B455339D560}" destId="{0190D14B-1486-4A16-8BAF-2656DBB0FB1E}" srcOrd="6" destOrd="0" presId="urn:microsoft.com/office/officeart/2017/3/layout/DropPinTimeline"/>
    <dgm:cxn modelId="{17AF71F0-D620-40F6-8995-84A695123540}" type="presParOf" srcId="{0190D14B-1486-4A16-8BAF-2656DBB0FB1E}" destId="{2E0E2056-1A34-400A-81E3-3F1B7EED6B10}" srcOrd="0" destOrd="0" presId="urn:microsoft.com/office/officeart/2017/3/layout/DropPinTimeline"/>
    <dgm:cxn modelId="{50A7EB62-D4FA-470E-80BD-D954BD2337AF}" type="presParOf" srcId="{0190D14B-1486-4A16-8BAF-2656DBB0FB1E}" destId="{32BEA87E-78FE-4B51-90B3-505F0E659A27}" srcOrd="1" destOrd="0" presId="urn:microsoft.com/office/officeart/2017/3/layout/DropPinTimeline"/>
    <dgm:cxn modelId="{1FC11037-208C-4869-999E-33E6845E4023}" type="presParOf" srcId="{32BEA87E-78FE-4B51-90B3-505F0E659A27}" destId="{B4F23DF2-4C3E-4B3C-91EA-3AA3E31FFE91}" srcOrd="0" destOrd="0" presId="urn:microsoft.com/office/officeart/2017/3/layout/DropPinTimeline"/>
    <dgm:cxn modelId="{5329B105-4EE1-4177-90BC-2B7653855992}" type="presParOf" srcId="{32BEA87E-78FE-4B51-90B3-505F0E659A27}" destId="{E7C6DEDA-3243-44C8-B0C8-E0B8BC8387C7}" srcOrd="1" destOrd="0" presId="urn:microsoft.com/office/officeart/2017/3/layout/DropPinTimeline"/>
    <dgm:cxn modelId="{99E97E1C-AA3B-4DC2-8FDE-535137CA410C}" type="presParOf" srcId="{0190D14B-1486-4A16-8BAF-2656DBB0FB1E}" destId="{EB857C6E-D549-4A9E-B63D-C895F3CD2A6C}" srcOrd="2" destOrd="0" presId="urn:microsoft.com/office/officeart/2017/3/layout/DropPinTimeline"/>
    <dgm:cxn modelId="{C2C2265C-CC11-4AAF-90AE-9BA39400FBB5}" type="presParOf" srcId="{0190D14B-1486-4A16-8BAF-2656DBB0FB1E}" destId="{C13C1359-835E-4ED2-BC26-3F3BAD514E8E}" srcOrd="3" destOrd="0" presId="urn:microsoft.com/office/officeart/2017/3/layout/DropPinTimeline"/>
    <dgm:cxn modelId="{D3D92207-C1E7-403E-914F-88E0F5B70F7D}" type="presParOf" srcId="{0190D14B-1486-4A16-8BAF-2656DBB0FB1E}" destId="{6CD66178-86DB-4D7F-A655-2B56CBB3A1B4}" srcOrd="4" destOrd="0" presId="urn:microsoft.com/office/officeart/2017/3/layout/DropPinTimeline"/>
    <dgm:cxn modelId="{3CCE5A69-9B0A-483D-81EB-6938C148CE85}" type="presParOf" srcId="{0190D14B-1486-4A16-8BAF-2656DBB0FB1E}" destId="{80A2D3D5-E123-4EB6-87D7-B6A559D76A6F}" srcOrd="5" destOrd="0" presId="urn:microsoft.com/office/officeart/2017/3/layout/DropPinTimeline"/>
    <dgm:cxn modelId="{11CEA224-6942-4CB6-9129-96E9160B99EB}" type="presParOf" srcId="{CA35EB01-9007-4AF5-9821-9B455339D560}" destId="{2BA9CD77-1E52-4B26-9D33-BCADEF616F4C}" srcOrd="7" destOrd="0" presId="urn:microsoft.com/office/officeart/2017/3/layout/DropPinTimeline"/>
    <dgm:cxn modelId="{B7FB7E3B-641E-4A81-937C-87FFEF0E1E71}" type="presParOf" srcId="{CA35EB01-9007-4AF5-9821-9B455339D560}" destId="{EB5449D7-7317-4319-93F0-DFA543B6A0F6}" srcOrd="8" destOrd="0" presId="urn:microsoft.com/office/officeart/2017/3/layout/DropPinTimeline"/>
    <dgm:cxn modelId="{9636B544-65C5-4B2D-B0A2-8EC72D31288E}" type="presParOf" srcId="{EB5449D7-7317-4319-93F0-DFA543B6A0F6}" destId="{B06DF0E2-5A9A-41F1-9468-D193331FBF05}" srcOrd="0" destOrd="0" presId="urn:microsoft.com/office/officeart/2017/3/layout/DropPinTimeline"/>
    <dgm:cxn modelId="{525F79BF-923D-4C30-B63C-A422018C5B70}" type="presParOf" srcId="{EB5449D7-7317-4319-93F0-DFA543B6A0F6}" destId="{5E75D12A-6CA8-4304-8C3E-6CC2B395CE09}" srcOrd="1" destOrd="0" presId="urn:microsoft.com/office/officeart/2017/3/layout/DropPinTimeline"/>
    <dgm:cxn modelId="{CCD22F69-6016-4E81-A7A5-14982E288946}" type="presParOf" srcId="{5E75D12A-6CA8-4304-8C3E-6CC2B395CE09}" destId="{1F61C67D-F0CC-4BD0-9A4F-11BDE85737CA}" srcOrd="0" destOrd="0" presId="urn:microsoft.com/office/officeart/2017/3/layout/DropPinTimeline"/>
    <dgm:cxn modelId="{2FA87441-CB40-4E88-981D-2C52DE6F7A5D}" type="presParOf" srcId="{5E75D12A-6CA8-4304-8C3E-6CC2B395CE09}" destId="{7B9F6CD2-1EF2-4656-92C9-48B962169C1D}" srcOrd="1" destOrd="0" presId="urn:microsoft.com/office/officeart/2017/3/layout/DropPinTimeline"/>
    <dgm:cxn modelId="{6A2F1E3A-BEF8-4D1A-810A-76F933CE93A3}" type="presParOf" srcId="{EB5449D7-7317-4319-93F0-DFA543B6A0F6}" destId="{A8792126-9EC1-40D6-9337-2F04BA3CBA45}" srcOrd="2" destOrd="0" presId="urn:microsoft.com/office/officeart/2017/3/layout/DropPinTimeline"/>
    <dgm:cxn modelId="{908B8541-0164-4D9A-89E7-DF1DEB4071C7}" type="presParOf" srcId="{EB5449D7-7317-4319-93F0-DFA543B6A0F6}" destId="{9967CA9A-25FA-4C42-B35C-12A5B79406F5}" srcOrd="3" destOrd="0" presId="urn:microsoft.com/office/officeart/2017/3/layout/DropPinTimeline"/>
    <dgm:cxn modelId="{4520007F-BDE0-45B0-A985-7C3613162041}" type="presParOf" srcId="{EB5449D7-7317-4319-93F0-DFA543B6A0F6}" destId="{184477B5-8C6C-44F8-9007-F462986B6691}" srcOrd="4" destOrd="0" presId="urn:microsoft.com/office/officeart/2017/3/layout/DropPinTimeline"/>
    <dgm:cxn modelId="{CC5430DC-CC19-4332-8EFE-9E84CB355B00}" type="presParOf" srcId="{EB5449D7-7317-4319-93F0-DFA543B6A0F6}" destId="{CF3F102C-41DF-4983-8655-54391CC5194E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A39B-4D6A-4A29-B36E-915F785D660E}">
      <dsp:nvSpPr>
        <dsp:cNvPr id="0" name=""/>
        <dsp:cNvSpPr/>
      </dsp:nvSpPr>
      <dsp:spPr>
        <a:xfrm>
          <a:off x="0" y="2316275"/>
          <a:ext cx="1071238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3BA4C-DC67-40BB-9641-EE88EA4939D5}">
      <dsp:nvSpPr>
        <dsp:cNvPr id="0" name=""/>
        <dsp:cNvSpPr/>
      </dsp:nvSpPr>
      <dsp:spPr>
        <a:xfrm rot="8100000">
          <a:off x="72773" y="533811"/>
          <a:ext cx="340673" cy="34067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4E8DD-ABE2-46C2-8E88-BDB5A539A426}">
      <dsp:nvSpPr>
        <dsp:cNvPr id="0" name=""/>
        <dsp:cNvSpPr/>
      </dsp:nvSpPr>
      <dsp:spPr>
        <a:xfrm>
          <a:off x="110619" y="571656"/>
          <a:ext cx="264981" cy="2649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6AC29-CA55-4D5A-A9D5-137DC1736273}">
      <dsp:nvSpPr>
        <dsp:cNvPr id="0" name=""/>
        <dsp:cNvSpPr/>
      </dsp:nvSpPr>
      <dsp:spPr>
        <a:xfrm>
          <a:off x="474972" y="1196547"/>
          <a:ext cx="2970547" cy="13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EEA38-96C3-4E15-B05C-56368EFA46FE}">
      <dsp:nvSpPr>
        <dsp:cNvPr id="0" name=""/>
        <dsp:cNvSpPr/>
      </dsp:nvSpPr>
      <dsp:spPr>
        <a:xfrm>
          <a:off x="474972" y="714761"/>
          <a:ext cx="2970547" cy="481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All Year - </a:t>
          </a:r>
          <a:r>
            <a:rPr lang="en-US" sz="24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Ask Bath </a:t>
          </a: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24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Speak to a Student</a:t>
          </a: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E-Mentoring</a:t>
          </a:r>
          <a:endParaRPr lang="en-US" sz="24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4972" y="714761"/>
        <a:ext cx="2970547" cy="481785"/>
      </dsp:txXfrm>
    </dsp:sp>
    <dsp:sp modelId="{0929887B-578C-4145-91A6-7C4775FE498E}">
      <dsp:nvSpPr>
        <dsp:cNvPr id="0" name=""/>
        <dsp:cNvSpPr/>
      </dsp:nvSpPr>
      <dsp:spPr>
        <a:xfrm>
          <a:off x="243110" y="945040"/>
          <a:ext cx="0" cy="13712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D5DCD-E78E-4F94-9C65-A650DD0B7DDE}">
      <dsp:nvSpPr>
        <dsp:cNvPr id="0" name=""/>
        <dsp:cNvSpPr/>
      </dsp:nvSpPr>
      <dsp:spPr>
        <a:xfrm>
          <a:off x="199749" y="2272915"/>
          <a:ext cx="86721" cy="8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C9977-1AE6-4CD3-B63F-CCEC995E90C5}">
      <dsp:nvSpPr>
        <dsp:cNvPr id="0" name=""/>
        <dsp:cNvSpPr/>
      </dsp:nvSpPr>
      <dsp:spPr>
        <a:xfrm rot="18900000">
          <a:off x="1855016" y="3687003"/>
          <a:ext cx="340673" cy="34067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A5459-8F40-4151-88C1-F028A0B5B8F6}">
      <dsp:nvSpPr>
        <dsp:cNvPr id="0" name=""/>
        <dsp:cNvSpPr/>
      </dsp:nvSpPr>
      <dsp:spPr>
        <a:xfrm>
          <a:off x="1892862" y="3724849"/>
          <a:ext cx="264981" cy="2649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8F541-5074-4BC6-8C54-E9AE7A6C7AFF}">
      <dsp:nvSpPr>
        <dsp:cNvPr id="0" name=""/>
        <dsp:cNvSpPr/>
      </dsp:nvSpPr>
      <dsp:spPr>
        <a:xfrm>
          <a:off x="2447003" y="1840698"/>
          <a:ext cx="2609031" cy="2180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2BCDF-B849-4DCF-911D-93CC714B274F}">
      <dsp:nvSpPr>
        <dsp:cNvPr id="0" name=""/>
        <dsp:cNvSpPr/>
      </dsp:nvSpPr>
      <dsp:spPr>
        <a:xfrm>
          <a:off x="2447003" y="3474321"/>
          <a:ext cx="2609031" cy="7660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May – </a:t>
          </a:r>
          <a:r>
            <a:rPr lang="en-US" sz="24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with Bath </a:t>
          </a: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Enrollment Open</a:t>
          </a:r>
        </a:p>
      </dsp:txBody>
      <dsp:txXfrm>
        <a:off x="2447003" y="3474321"/>
        <a:ext cx="2609031" cy="766038"/>
      </dsp:txXfrm>
    </dsp:sp>
    <dsp:sp modelId="{941043E1-07C1-4A14-B126-B3A04008E9C7}">
      <dsp:nvSpPr>
        <dsp:cNvPr id="0" name=""/>
        <dsp:cNvSpPr/>
      </dsp:nvSpPr>
      <dsp:spPr>
        <a:xfrm>
          <a:off x="2025353" y="2245212"/>
          <a:ext cx="0" cy="13712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E300A-E9E5-4CE2-AE24-93986F88508A}">
      <dsp:nvSpPr>
        <dsp:cNvPr id="0" name=""/>
        <dsp:cNvSpPr/>
      </dsp:nvSpPr>
      <dsp:spPr>
        <a:xfrm>
          <a:off x="1981992" y="2201851"/>
          <a:ext cx="86721" cy="8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E9906-8A1F-4E43-9480-2F15A4DBCA19}">
      <dsp:nvSpPr>
        <dsp:cNvPr id="0" name=""/>
        <dsp:cNvSpPr/>
      </dsp:nvSpPr>
      <dsp:spPr>
        <a:xfrm rot="8100000">
          <a:off x="3637259" y="533811"/>
          <a:ext cx="340673" cy="34067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74231-06BD-4016-B7A0-4B73077A9DA1}">
      <dsp:nvSpPr>
        <dsp:cNvPr id="0" name=""/>
        <dsp:cNvSpPr/>
      </dsp:nvSpPr>
      <dsp:spPr>
        <a:xfrm>
          <a:off x="3675105" y="571656"/>
          <a:ext cx="264981" cy="2649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69EC2-5A21-4F0F-9747-D4D3BB8CDA1F}">
      <dsp:nvSpPr>
        <dsp:cNvPr id="0" name=""/>
        <dsp:cNvSpPr/>
      </dsp:nvSpPr>
      <dsp:spPr>
        <a:xfrm>
          <a:off x="4020565" y="1723378"/>
          <a:ext cx="2970547" cy="503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7E4F6-2F48-4D77-852F-FB73B98934A4}">
      <dsp:nvSpPr>
        <dsp:cNvPr id="0" name=""/>
        <dsp:cNvSpPr/>
      </dsp:nvSpPr>
      <dsp:spPr>
        <a:xfrm>
          <a:off x="4020565" y="960144"/>
          <a:ext cx="2970547" cy="176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October – </a:t>
          </a:r>
          <a:r>
            <a:rPr lang="en-US" sz="24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Pathway to Bath </a:t>
          </a:r>
          <a:r>
            <a:rPr lang="en-US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Applications Open</a:t>
          </a:r>
        </a:p>
      </dsp:txBody>
      <dsp:txXfrm>
        <a:off x="4020565" y="960144"/>
        <a:ext cx="2970547" cy="176882"/>
      </dsp:txXfrm>
    </dsp:sp>
    <dsp:sp modelId="{8B563253-4A99-4B9D-9D23-C38F8E3206DA}">
      <dsp:nvSpPr>
        <dsp:cNvPr id="0" name=""/>
        <dsp:cNvSpPr/>
      </dsp:nvSpPr>
      <dsp:spPr>
        <a:xfrm>
          <a:off x="3807596" y="945040"/>
          <a:ext cx="0" cy="13712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3615E-EFBF-4C82-8B7E-FD91504C484B}">
      <dsp:nvSpPr>
        <dsp:cNvPr id="0" name=""/>
        <dsp:cNvSpPr/>
      </dsp:nvSpPr>
      <dsp:spPr>
        <a:xfrm>
          <a:off x="3764235" y="2272915"/>
          <a:ext cx="86721" cy="8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23DF2-4C3E-4B3C-91EA-3AA3E31FFE91}">
      <dsp:nvSpPr>
        <dsp:cNvPr id="0" name=""/>
        <dsp:cNvSpPr/>
      </dsp:nvSpPr>
      <dsp:spPr>
        <a:xfrm rot="18900000">
          <a:off x="5419502" y="3758067"/>
          <a:ext cx="340673" cy="34067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6DEDA-3243-44C8-B0C8-E0B8BC8387C7}">
      <dsp:nvSpPr>
        <dsp:cNvPr id="0" name=""/>
        <dsp:cNvSpPr/>
      </dsp:nvSpPr>
      <dsp:spPr>
        <a:xfrm>
          <a:off x="5457348" y="3795913"/>
          <a:ext cx="264981" cy="2649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57C6E-D549-4A9E-B63D-C895F3CD2A6C}">
      <dsp:nvSpPr>
        <dsp:cNvPr id="0" name=""/>
        <dsp:cNvSpPr/>
      </dsp:nvSpPr>
      <dsp:spPr>
        <a:xfrm>
          <a:off x="5932265" y="2275237"/>
          <a:ext cx="2970547" cy="13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C1359-835E-4ED2-BC26-3F3BAD514E8E}">
      <dsp:nvSpPr>
        <dsp:cNvPr id="0" name=""/>
        <dsp:cNvSpPr/>
      </dsp:nvSpPr>
      <dsp:spPr>
        <a:xfrm>
          <a:off x="5932265" y="3646472"/>
          <a:ext cx="2970547" cy="481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December – </a:t>
          </a:r>
          <a:r>
            <a:rPr lang="en-US" sz="24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Discover Bath </a:t>
          </a: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Applications Open</a:t>
          </a:r>
        </a:p>
      </dsp:txBody>
      <dsp:txXfrm>
        <a:off x="5932265" y="3646472"/>
        <a:ext cx="2970547" cy="481785"/>
      </dsp:txXfrm>
    </dsp:sp>
    <dsp:sp modelId="{6CD66178-86DB-4D7F-A655-2B56CBB3A1B4}">
      <dsp:nvSpPr>
        <dsp:cNvPr id="0" name=""/>
        <dsp:cNvSpPr/>
      </dsp:nvSpPr>
      <dsp:spPr>
        <a:xfrm>
          <a:off x="5589839" y="2316275"/>
          <a:ext cx="0" cy="13712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E2056-1A34-400A-81E3-3F1B7EED6B10}">
      <dsp:nvSpPr>
        <dsp:cNvPr id="0" name=""/>
        <dsp:cNvSpPr/>
      </dsp:nvSpPr>
      <dsp:spPr>
        <a:xfrm>
          <a:off x="5546478" y="2272915"/>
          <a:ext cx="86721" cy="8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1C67D-F0CC-4BD0-9A4F-11BDE85737CA}">
      <dsp:nvSpPr>
        <dsp:cNvPr id="0" name=""/>
        <dsp:cNvSpPr/>
      </dsp:nvSpPr>
      <dsp:spPr>
        <a:xfrm rot="8100000">
          <a:off x="7201745" y="533811"/>
          <a:ext cx="340673" cy="34067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F6CD2-1EF2-4656-92C9-48B962169C1D}">
      <dsp:nvSpPr>
        <dsp:cNvPr id="0" name=""/>
        <dsp:cNvSpPr/>
      </dsp:nvSpPr>
      <dsp:spPr>
        <a:xfrm>
          <a:off x="7239591" y="571656"/>
          <a:ext cx="264981" cy="2649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92126-9EC1-40D6-9337-2F04BA3CBA45}">
      <dsp:nvSpPr>
        <dsp:cNvPr id="0" name=""/>
        <dsp:cNvSpPr/>
      </dsp:nvSpPr>
      <dsp:spPr>
        <a:xfrm>
          <a:off x="7619658" y="1327770"/>
          <a:ext cx="2970547" cy="13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7CA9A-25FA-4C42-B35C-12A5B79406F5}">
      <dsp:nvSpPr>
        <dsp:cNvPr id="0" name=""/>
        <dsp:cNvSpPr/>
      </dsp:nvSpPr>
      <dsp:spPr>
        <a:xfrm>
          <a:off x="7619658" y="845985"/>
          <a:ext cx="2970547" cy="481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240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January – Students invited to </a:t>
          </a:r>
          <a:r>
            <a:rPr lang="en-US" sz="24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Access to Bath</a:t>
          </a:r>
          <a:endParaRPr lang="en-US" sz="2400" b="0" kern="1200" dirty="0">
            <a:solidFill>
              <a:schemeClr val="accent6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b="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619658" y="845985"/>
        <a:ext cx="2970547" cy="481785"/>
      </dsp:txXfrm>
    </dsp:sp>
    <dsp:sp modelId="{184477B5-8C6C-44F8-9007-F462986B6691}">
      <dsp:nvSpPr>
        <dsp:cNvPr id="0" name=""/>
        <dsp:cNvSpPr/>
      </dsp:nvSpPr>
      <dsp:spPr>
        <a:xfrm>
          <a:off x="7372082" y="945040"/>
          <a:ext cx="0" cy="13712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DF0E2-5A9A-41F1-9468-D193331FBF05}">
      <dsp:nvSpPr>
        <dsp:cNvPr id="0" name=""/>
        <dsp:cNvSpPr/>
      </dsp:nvSpPr>
      <dsp:spPr>
        <a:xfrm>
          <a:off x="7328721" y="2272915"/>
          <a:ext cx="86721" cy="8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D2D359-F79C-45E1-A73E-9C850141A9DB}" type="datetime1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7D4547-CE67-4CF8-B508-60980E6239CD}" type="datetime1">
              <a:rPr lang="en-GB" noProof="0" smtClean="0"/>
              <a:t>18/07/2023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91813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128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961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0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4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11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274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0844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79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319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3458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11162"/>
            <a:ext cx="8928992" cy="2516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7B97EC04-E12B-7943-A228-F86A9CC205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07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  <a:prstGeom prst="rect">
            <a:avLst/>
          </a:prstGeom>
        </p:spPr>
        <p:txBody>
          <a:bodyPr vert="eaVert"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0B1B46-72BB-2F4D-B18B-7DE6872A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52E-7323-A746-8BAC-BAD9EDF46C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00" y="3015534"/>
            <a:ext cx="6120878" cy="2645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9B7068-B074-CE42-ABFE-3EE1AEA8F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F378E80-7892-B445-A6F1-0F38E96772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F5A8BD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89D1C7F-A192-B245-A9C6-32FB796438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980728"/>
            <a:ext cx="4870356" cy="16076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113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460997"/>
            <a:ext cx="4294291" cy="1522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sub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ED66-D9C6-E343-B119-49844847F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2203218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FFEF18-4AE0-D044-AF8F-96145EDEE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CAD3585-5AF4-2944-8119-021EAD35BF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772816"/>
            <a:ext cx="864000" cy="720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3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E59A6CF-068B-3D44-8052-78084591A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1983797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32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D1A404-6ABE-174D-880B-9DC495DFF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336389"/>
            <a:ext cx="5473080" cy="1655832"/>
          </a:xfrm>
        </p:spPr>
        <p:txBody>
          <a:bodyPr anchor="ctr">
            <a:normAutofit/>
          </a:bodyPr>
          <a:lstStyle>
            <a:lvl1pPr marL="45720" indent="0" algn="l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C45BB2E-639F-5F48-8290-C79A537F3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626D0FA-CF2C-004D-BC27-9A2BA775B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556791"/>
            <a:ext cx="864000" cy="72000"/>
          </a:xfrm>
          <a:solidFill>
            <a:srgbClr val="FABA21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8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281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94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26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1" y="533400"/>
            <a:ext cx="5638801" cy="5486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2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02472" y="0"/>
            <a:ext cx="6670477" cy="6957392"/>
          </a:xfrm>
          <a:prstGeom prst="rect">
            <a:avLst/>
          </a:prstGeom>
          <a:ln w="50800">
            <a:noFill/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1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F22046-0CDF-D541-B180-5CD01941979B}"/>
              </a:ext>
            </a:extLst>
          </p:cNvPr>
          <p:cNvSpPr/>
          <p:nvPr userDrawn="1"/>
        </p:nvSpPr>
        <p:spPr>
          <a:xfrm>
            <a:off x="-21386" y="0"/>
            <a:ext cx="12210211" cy="6957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ulis Head">
            <a:extLst>
              <a:ext uri="{FF2B5EF4-FFF2-40B4-BE49-F238E27FC236}">
                <a16:creationId xmlns:a16="http://schemas.microsoft.com/office/drawing/2014/main" id="{DF51CF94-E447-FE42-9E52-16E513E14D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46940" y="5733256"/>
            <a:ext cx="952969" cy="9500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800"/>
            <a:ext cx="8686801" cy="4191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7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4" r:id="rId3"/>
    <p:sldLayoutId id="2147483715" r:id="rId4"/>
    <p:sldLayoutId id="2147483711" r:id="rId5"/>
    <p:sldLayoutId id="2147483712" r:id="rId6"/>
    <p:sldLayoutId id="2147483713" r:id="rId7"/>
    <p:sldLayoutId id="2147483716" r:id="rId8"/>
    <p:sldLayoutId id="2147483717" r:id="rId9"/>
    <p:sldLayoutId id="2147483718" r:id="rId10"/>
    <p:sldLayoutId id="2147483719" r:id="rId11"/>
    <p:sldLayoutId id="214748365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1"/>
        </a:buClr>
        <a:buSzPct val="80000"/>
        <a:buFont typeface="Arial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SzPct val="80000"/>
        <a:buFont typeface="Arial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41831490?h=1ac47999c5&amp;app_id=122963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880A89-4FBB-9F4B-A749-1478FA5F1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103379" y="3501008"/>
            <a:ext cx="3554580" cy="3486991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B6516-4D8A-2D4C-87E0-863D52D245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08" r="15608"/>
          <a:stretch/>
        </p:blipFill>
        <p:spPr>
          <a:xfrm>
            <a:off x="4495058" y="558051"/>
            <a:ext cx="4680521" cy="453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8138D-02CC-954C-866D-30EE747CC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511162"/>
            <a:ext cx="4006260" cy="2516400"/>
          </a:xfrm>
        </p:spPr>
        <p:txBody>
          <a:bodyPr/>
          <a:lstStyle/>
          <a:p>
            <a:r>
              <a:rPr lang="en-GB" b="0"/>
              <a:t>Outreach Opportunities for your students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FAB5BE-2CCF-1B4A-9E52-907087480D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3068960"/>
            <a:ext cx="1123200" cy="100800"/>
          </a:xfrm>
        </p:spPr>
      </p:sp>
      <p:pic>
        <p:nvPicPr>
          <p:cNvPr id="6" name="Picture 5" descr="Students enjoying the green parks near the Royal Crescent">
            <a:extLst>
              <a:ext uri="{FF2B5EF4-FFF2-40B4-BE49-F238E27FC236}">
                <a16:creationId xmlns:a16="http://schemas.microsoft.com/office/drawing/2014/main" id="{8B804381-BB40-6C49-A195-BEBFC7024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6" t="23504" r="2836" b="15715"/>
          <a:stretch/>
        </p:blipFill>
        <p:spPr>
          <a:xfrm>
            <a:off x="7631734" y="4473398"/>
            <a:ext cx="2569379" cy="2514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606416-4980-E545-BDB2-4A2B3C84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91000" y="3809089"/>
            <a:ext cx="1332000" cy="144000"/>
          </a:xfrm>
          <a:prstGeom prst="rect">
            <a:avLst/>
          </a:prstGeom>
          <a:solidFill>
            <a:srgbClr val="FA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D96502-5120-E441-8B3C-1547D2502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56" t="-1883" r="-876" b="1883"/>
          <a:stretch/>
        </p:blipFill>
        <p:spPr>
          <a:xfrm>
            <a:off x="10070448" y="1050002"/>
            <a:ext cx="2417079" cy="2188772"/>
          </a:xfrm>
          <a:prstGeom prst="rect">
            <a:avLst/>
          </a:prstGeom>
        </p:spPr>
      </p:pic>
      <p:pic>
        <p:nvPicPr>
          <p:cNvPr id="9" name="Picture 8" descr="Belong at Bath">
            <a:extLst>
              <a:ext uri="{FF2B5EF4-FFF2-40B4-BE49-F238E27FC236}">
                <a16:creationId xmlns:a16="http://schemas.microsoft.com/office/drawing/2014/main" id="{6A94EA32-DAB5-D64F-BB42-2218A3C39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21" y="5825880"/>
            <a:ext cx="3402329" cy="7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624"/>
            <a:ext cx="4294291" cy="1522800"/>
          </a:xfrm>
        </p:spPr>
        <p:txBody>
          <a:bodyPr>
            <a:normAutofit/>
          </a:bodyPr>
          <a:lstStyle/>
          <a:p>
            <a:r>
              <a:rPr lang="en-US" sz="3600" dirty="0"/>
              <a:t>When to apply</a:t>
            </a:r>
            <a:endParaRPr lang="en-US" sz="3600" b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356443"/>
            <a:ext cx="864000" cy="72000"/>
          </a:xfrm>
          <a:solidFill>
            <a:srgbClr val="33B8BA"/>
          </a:solidFill>
        </p:spPr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EC38954D-39A1-4948-80C4-4F18F5ACF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330490"/>
              </p:ext>
            </p:extLst>
          </p:nvPr>
        </p:nvGraphicFramePr>
        <p:xfrm>
          <a:off x="738222" y="1676768"/>
          <a:ext cx="10712380" cy="4632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40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4571-9521-99B1-E727-714FE44B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3400"/>
            <a:ext cx="5374412" cy="1524000"/>
          </a:xfrm>
        </p:spPr>
        <p:txBody>
          <a:bodyPr anchor="ctr">
            <a:normAutofit/>
          </a:bodyPr>
          <a:lstStyle/>
          <a:p>
            <a:r>
              <a:rPr lang="en-GB" dirty="0"/>
              <a:t>Where can students find the right information?</a:t>
            </a:r>
          </a:p>
        </p:txBody>
      </p:sp>
      <p:pic>
        <p:nvPicPr>
          <p:cNvPr id="9" name="Picture Placeholder 8" descr="Magnifying glass with solid fill">
            <a:extLst>
              <a:ext uri="{FF2B5EF4-FFF2-40B4-BE49-F238E27FC236}">
                <a16:creationId xmlns:a16="http://schemas.microsoft.com/office/drawing/2014/main" id="{DA027156-5920-ACD9-D4E3-D77C8763B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5518" y="348832"/>
            <a:ext cx="3417136" cy="341713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79013-C5CF-448F-C152-32DEBD2C3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322287"/>
            <a:ext cx="7872456" cy="4325256"/>
          </a:xfrm>
        </p:spPr>
        <p:txBody>
          <a:bodyPr>
            <a:normAutofit/>
          </a:bodyPr>
          <a:lstStyle/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All universities have different outreach offerings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Universities may have different eligibility criteria– </a:t>
            </a:r>
            <a:r>
              <a:rPr lang="en-GB" sz="2400" b="1" dirty="0"/>
              <a:t>there is no sector wide criteria 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Students will need to search the webpage of universities to find outreach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Sometimes this is found on ‘admissions’ pages or on subject pages 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Coming soon: UCAS Outreach Connection Service 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">
              <a:lnSpc>
                <a:spcPct val="100000"/>
              </a:lnSpc>
            </a:pPr>
            <a:r>
              <a:rPr lang="en-GB" sz="2400" b="1" dirty="0"/>
              <a:t>Top tip: search ‘outreach’ into a university webpage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1D077-B04A-46BA-96EC-4A2969EC2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2057400"/>
            <a:ext cx="1121761" cy="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28FD3C-DE30-FF44-8F75-17A15CE1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0997"/>
            <a:ext cx="4632905" cy="1524000"/>
          </a:xfrm>
        </p:spPr>
        <p:txBody>
          <a:bodyPr lIns="0">
            <a:normAutofit/>
          </a:bodyPr>
          <a:lstStyle/>
          <a:p>
            <a:r>
              <a:rPr lang="en-US" sz="2800"/>
              <a:t>Lots of d</a:t>
            </a:r>
            <a:r>
              <a:rPr lang="en-US" sz="2800">
                <a:solidFill>
                  <a:schemeClr val="bg1"/>
                </a:solidFill>
              </a:rPr>
              <a:t>ifferent </a:t>
            </a:r>
            <a:r>
              <a:rPr lang="en-US" sz="2800" b="0">
                <a:solidFill>
                  <a:schemeClr val="bg1"/>
                </a:solidFill>
              </a:rPr>
              <a:t>opportunities…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4F136E-AECE-604B-983F-0F3E1ABEE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0000" y="1748172"/>
            <a:ext cx="860241" cy="72000"/>
          </a:xfrm>
          <a:prstGeom prst="rect">
            <a:avLst/>
          </a:prstGeom>
          <a:solidFill>
            <a:srgbClr val="009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1B24D-7BD2-3B4B-B38F-C22D1EAAB49E}"/>
              </a:ext>
            </a:extLst>
          </p:cNvPr>
          <p:cNvSpPr txBox="1"/>
          <p:nvPr/>
        </p:nvSpPr>
        <p:spPr>
          <a:xfrm>
            <a:off x="575447" y="2091684"/>
            <a:ext cx="4922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Webinars</a:t>
            </a:r>
          </a:p>
          <a:p>
            <a:pPr marL="33147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E-Mentoring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Online/Blended Programmes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Open Days &amp; Events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Summer Schools</a:t>
            </a:r>
          </a:p>
          <a:p>
            <a:pPr marL="33147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School Visits</a:t>
            </a:r>
          </a:p>
          <a:p>
            <a:endParaRPr lang="en-US"/>
          </a:p>
        </p:txBody>
      </p:sp>
      <p:pic>
        <p:nvPicPr>
          <p:cNvPr id="30" name="Picture 29" descr="Students studying">
            <a:extLst>
              <a:ext uri="{FF2B5EF4-FFF2-40B4-BE49-F238E27FC236}">
                <a16:creationId xmlns:a16="http://schemas.microsoft.com/office/drawing/2014/main" id="{E9595A17-98A3-454C-9981-F4CF7095C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66" r="8273" b="11722"/>
          <a:stretch/>
        </p:blipFill>
        <p:spPr>
          <a:xfrm>
            <a:off x="2470019" y="4175765"/>
            <a:ext cx="1823900" cy="1852979"/>
          </a:xfrm>
          <a:prstGeom prst="rect">
            <a:avLst/>
          </a:prstGeom>
        </p:spPr>
      </p:pic>
      <p:pic>
        <p:nvPicPr>
          <p:cNvPr id="22" name="Picture 21" descr="Students using the biochemistry laboratory">
            <a:extLst>
              <a:ext uri="{FF2B5EF4-FFF2-40B4-BE49-F238E27FC236}">
                <a16:creationId xmlns:a16="http://schemas.microsoft.com/office/drawing/2014/main" id="{4291EB02-7953-E245-A602-6DCD1B3B1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5" t="306" r="19362" b="441"/>
          <a:stretch/>
        </p:blipFill>
        <p:spPr>
          <a:xfrm>
            <a:off x="4844511" y="748704"/>
            <a:ext cx="4994317" cy="5027801"/>
          </a:xfrm>
          <a:prstGeom prst="rect">
            <a:avLst/>
          </a:prstGeom>
        </p:spPr>
      </p:pic>
      <p:pic>
        <p:nvPicPr>
          <p:cNvPr id="32" name="Picture 31" descr="Lecturer giving a class to students">
            <a:extLst>
              <a:ext uri="{FF2B5EF4-FFF2-40B4-BE49-F238E27FC236}">
                <a16:creationId xmlns:a16="http://schemas.microsoft.com/office/drawing/2014/main" id="{96373AE7-ACDF-564C-8F02-B23BEEE8C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61" t="8473" r="17734" b="481"/>
          <a:stretch/>
        </p:blipFill>
        <p:spPr>
          <a:xfrm>
            <a:off x="10216235" y="1603343"/>
            <a:ext cx="1972590" cy="20487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D3F84B-14AC-9846-9D9B-8EF7668B3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34372" y="5776504"/>
            <a:ext cx="3096343" cy="1180886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952C80-6031-A643-8C24-93BD0C0C3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505494" y="1407247"/>
            <a:ext cx="339017" cy="2440934"/>
          </a:xfrm>
          <a:prstGeom prst="rect">
            <a:avLst/>
          </a:prstGeom>
          <a:solidFill>
            <a:srgbClr val="F5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E95637-937D-7D4A-97E2-E9957623E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181893" y="558191"/>
            <a:ext cx="2271605" cy="190511"/>
          </a:xfrm>
          <a:prstGeom prst="rect">
            <a:avLst/>
          </a:prstGeom>
          <a:solidFill>
            <a:srgbClr val="009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F610D97-BE7D-3546-996B-79B34D78C495}"/>
              </a:ext>
            </a:extLst>
          </p:cNvPr>
          <p:cNvSpPr txBox="1"/>
          <p:nvPr/>
        </p:nvSpPr>
        <p:spPr>
          <a:xfrm>
            <a:off x="4834273" y="1649008"/>
            <a:ext cx="2484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Guaranteed offer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06A6EC-1278-7F49-96BA-22CAE3AD4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4413" y="2807820"/>
            <a:ext cx="1440000" cy="115200"/>
          </a:xfrm>
          <a:prstGeom prst="rect">
            <a:avLst/>
          </a:prstGeom>
          <a:solidFill>
            <a:srgbClr val="FA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Inspired Rocket Icon&#10;">
            <a:extLst>
              <a:ext uri="{FF2B5EF4-FFF2-40B4-BE49-F238E27FC236}">
                <a16:creationId xmlns:a16="http://schemas.microsoft.com/office/drawing/2014/main" id="{0E8F37CF-B826-114F-9CB5-0AA946BD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911" y="764704"/>
            <a:ext cx="878242" cy="10224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9B06C2-C41E-9846-9CA1-37E464F2B4BB}"/>
              </a:ext>
            </a:extLst>
          </p:cNvPr>
          <p:cNvSpPr txBox="1"/>
          <p:nvPr/>
        </p:nvSpPr>
        <p:spPr>
          <a:xfrm>
            <a:off x="7642585" y="1595003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Enriched learning &amp; skills</a:t>
            </a:r>
          </a:p>
        </p:txBody>
      </p:sp>
      <p:pic>
        <p:nvPicPr>
          <p:cNvPr id="49" name="Picture 48" descr="Career Ready Icon&#10;&#10;">
            <a:extLst>
              <a:ext uri="{FF2B5EF4-FFF2-40B4-BE49-F238E27FC236}">
                <a16:creationId xmlns:a16="http://schemas.microsoft.com/office/drawing/2014/main" id="{81F03E98-270C-1343-934C-3C2C8AD69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475" y="774311"/>
            <a:ext cx="1154564" cy="92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4CA611B-89A7-894F-BA1F-356F39429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0757" y="2807820"/>
            <a:ext cx="1440000" cy="115200"/>
          </a:xfrm>
          <a:prstGeom prst="rect">
            <a:avLst/>
          </a:prstGeom>
          <a:solidFill>
            <a:srgbClr val="F5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1FC19-A2EA-0642-BAE2-6E8D5397C469}"/>
              </a:ext>
            </a:extLst>
          </p:cNvPr>
          <p:cNvSpPr txBox="1"/>
          <p:nvPr/>
        </p:nvSpPr>
        <p:spPr>
          <a:xfrm>
            <a:off x="1216713" y="458112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Experience student life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DBEA4F-866A-9A44-B4CA-2C83805FD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44885" y="5799238"/>
            <a:ext cx="1440000" cy="115200"/>
          </a:xfrm>
          <a:prstGeom prst="rect">
            <a:avLst/>
          </a:prstGeom>
          <a:solidFill>
            <a:srgbClr val="389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Be at Home Icon">
            <a:extLst>
              <a:ext uri="{FF2B5EF4-FFF2-40B4-BE49-F238E27FC236}">
                <a16:creationId xmlns:a16="http://schemas.microsoft.com/office/drawing/2014/main" id="{3CB7F238-623B-9747-9BC7-AFB1A2A49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853" y="3364245"/>
            <a:ext cx="1134064" cy="10924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5E9EC5-675F-3A48-82F2-929558558CF9}"/>
              </a:ext>
            </a:extLst>
          </p:cNvPr>
          <p:cNvSpPr txBox="1"/>
          <p:nvPr/>
        </p:nvSpPr>
        <p:spPr>
          <a:xfrm>
            <a:off x="4554232" y="458112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Make friends and try new things</a:t>
            </a:r>
          </a:p>
        </p:txBody>
      </p:sp>
      <p:pic>
        <p:nvPicPr>
          <p:cNvPr id="52" name="Picture 51" descr="Belong at Bath Icon&#10;">
            <a:extLst>
              <a:ext uri="{FF2B5EF4-FFF2-40B4-BE49-F238E27FC236}">
                <a16:creationId xmlns:a16="http://schemas.microsoft.com/office/drawing/2014/main" id="{260FB547-A429-444B-AEFE-180FDA0EF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340" y="3328965"/>
            <a:ext cx="1249233" cy="108878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F0151B3-A00E-9342-85B2-9E96AB94A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82404" y="5799238"/>
            <a:ext cx="1440000" cy="115200"/>
          </a:xfrm>
          <a:prstGeom prst="rect">
            <a:avLst/>
          </a:prstGeom>
          <a:solidFill>
            <a:srgbClr val="33B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F9110-2D36-4B4C-9C0D-EF1B371CEF4E}"/>
              </a:ext>
            </a:extLst>
          </p:cNvPr>
          <p:cNvSpPr txBox="1"/>
          <p:nvPr/>
        </p:nvSpPr>
        <p:spPr>
          <a:xfrm>
            <a:off x="7652430" y="458112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Additional help &amp; support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9A45E9-8E6A-1B43-B483-743E7D835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80602" y="5799238"/>
            <a:ext cx="1440000" cy="115200"/>
          </a:xfrm>
          <a:prstGeom prst="rect">
            <a:avLst/>
          </a:prstGeom>
          <a:solidFill>
            <a:srgbClr val="EB4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Be Supported Icon&#10;">
            <a:extLst>
              <a:ext uri="{FF2B5EF4-FFF2-40B4-BE49-F238E27FC236}">
                <a16:creationId xmlns:a16="http://schemas.microsoft.com/office/drawing/2014/main" id="{85A92FCE-A29A-4C41-B0B7-60068DEAA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425" y="3376323"/>
            <a:ext cx="1162354" cy="1060789"/>
          </a:xfrm>
          <a:prstGeom prst="rect">
            <a:avLst/>
          </a:prstGeom>
        </p:spPr>
      </p:pic>
      <p:sp>
        <p:nvSpPr>
          <p:cNvPr id="25" name="Title 4">
            <a:extLst>
              <a:ext uri="{FF2B5EF4-FFF2-40B4-BE49-F238E27FC236}">
                <a16:creationId xmlns:a16="http://schemas.microsoft.com/office/drawing/2014/main" id="{34096F97-8370-4C98-AE6F-E13244E9B825}"/>
              </a:ext>
            </a:extLst>
          </p:cNvPr>
          <p:cNvSpPr txBox="1">
            <a:spLocks/>
          </p:cNvSpPr>
          <p:nvPr/>
        </p:nvSpPr>
        <p:spPr>
          <a:xfrm>
            <a:off x="1802201" y="1023982"/>
            <a:ext cx="2861475" cy="1607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Why </a:t>
            </a:r>
            <a:r>
              <a:rPr lang="en-US" b="0"/>
              <a:t>get involved in outreach…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7D011C-5C87-45E5-8B9D-457F549CD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42128" y="2795336"/>
            <a:ext cx="1440000" cy="11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DE98A2E-08EF-2044-9622-AAE80C4F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53586"/>
            <a:ext cx="4632905" cy="1524000"/>
          </a:xfrm>
        </p:spPr>
        <p:txBody>
          <a:bodyPr lIns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Eligibility </a:t>
            </a:r>
            <a:r>
              <a:rPr lang="en-US" sz="2800" b="0" dirty="0"/>
              <a:t>Criteria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A00EC8D-8A9E-4F48-B16D-8A5B815C8A01}"/>
              </a:ext>
            </a:extLst>
          </p:cNvPr>
          <p:cNvSpPr txBox="1">
            <a:spLocks/>
          </p:cNvSpPr>
          <p:nvPr/>
        </p:nvSpPr>
        <p:spPr>
          <a:xfrm>
            <a:off x="449943" y="1925902"/>
            <a:ext cx="4859093" cy="4472112"/>
          </a:xfrm>
          <a:prstGeom prst="rect">
            <a:avLst/>
          </a:prstGeom>
        </p:spPr>
        <p:txBody>
          <a:bodyPr vert="horz" lIns="0" tIns="45720" rIns="91440" bIns="45720" rtlCol="0">
            <a:normAutofit fontScale="77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accent6"/>
                </a:solidFill>
              </a:rPr>
              <a:t>Postcode Measures: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IMD Q1/2 Postcode?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FSM?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accent3"/>
                </a:solidFill>
              </a:rPr>
              <a:t>Self Declared: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Care Experienced/Care Leaver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Refugee/Asylum-seeking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Young Adult </a:t>
            </a:r>
            <a:r>
              <a:rPr lang="en-US" sz="3200" dirty="0" err="1">
                <a:solidFill>
                  <a:schemeClr val="bg1"/>
                </a:solidFill>
              </a:rPr>
              <a:t>Carer</a:t>
            </a:r>
            <a:endParaRPr lang="en-US" sz="3200" dirty="0">
              <a:solidFill>
                <a:schemeClr val="bg1"/>
              </a:solidFill>
            </a:endParaRPr>
          </a:p>
          <a:p>
            <a:pPr marL="45720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Estranged</a:t>
            </a:r>
          </a:p>
          <a:p>
            <a:pPr marL="45720" indent="0">
              <a:lnSpc>
                <a:spcPct val="100000"/>
              </a:lnSpc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45720" indent="0">
              <a:lnSpc>
                <a:spcPct val="100000"/>
              </a:lnSpc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5E0E5E-B77F-3A41-B936-446E85BBC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20000" y="1556791"/>
            <a:ext cx="860241" cy="72000"/>
          </a:xfrm>
          <a:prstGeom prst="rect">
            <a:avLst/>
          </a:prstGeom>
          <a:solidFill>
            <a:srgbClr val="FA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US"/>
          </a:p>
        </p:txBody>
      </p:sp>
      <p:pic>
        <p:nvPicPr>
          <p:cNvPr id="36" name="Picture 35" descr="A collage of students from the University of Bath">
            <a:extLst>
              <a:ext uri="{FF2B5EF4-FFF2-40B4-BE49-F238E27FC236}">
                <a16:creationId xmlns:a16="http://schemas.microsoft.com/office/drawing/2014/main" id="{3E486B3D-ED42-8D4C-A7CD-8659CC79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0"/>
            <a:ext cx="647546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184C3-F235-F14E-8C50-FD8575F03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84" y="219400"/>
            <a:ext cx="4870356" cy="1607672"/>
          </a:xfrm>
        </p:spPr>
        <p:txBody>
          <a:bodyPr>
            <a:normAutofit/>
          </a:bodyPr>
          <a:lstStyle/>
          <a:p>
            <a:r>
              <a:rPr lang="en-US" sz="3200" b="0" dirty="0"/>
              <a:t>Pathway to Bath</a:t>
            </a:r>
            <a:br>
              <a:rPr lang="en-US" sz="3200" b="0" dirty="0"/>
            </a:br>
            <a:r>
              <a:rPr lang="en-US" sz="3200" b="0" dirty="0"/>
              <a:t>Year 12</a:t>
            </a:r>
            <a:endParaRPr lang="en-US" sz="32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1CAAD-F475-1A44-B665-4F65C4ABAD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999" y="2094914"/>
            <a:ext cx="1123200" cy="100800"/>
          </a:xfrm>
          <a:solidFill>
            <a:srgbClr val="0094DB"/>
          </a:solid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8C96C-6879-D848-97C7-73E82B657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999" y="2463556"/>
            <a:ext cx="5970515" cy="3907202"/>
          </a:xfrm>
        </p:spPr>
        <p:txBody>
          <a:bodyPr>
            <a:normAutofit fontScale="92500" lnSpcReduction="10000"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Award winning blended learning </a:t>
            </a:r>
            <a:r>
              <a:rPr lang="en-US" dirty="0" err="1"/>
              <a:t>programme</a:t>
            </a:r>
            <a:endParaRPr lang="en-US" dirty="0"/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Between February and July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Project research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Free residential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Guaranteed Offer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Guaranteed place on Apply with Bath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CCE99-AD8E-C444-A9C5-2060D14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9908356" y="2835515"/>
            <a:ext cx="3120939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65C73-8847-4440-878B-B1B04608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94" r="8394"/>
          <a:stretch/>
        </p:blipFill>
        <p:spPr>
          <a:xfrm>
            <a:off x="6227452" y="638610"/>
            <a:ext cx="5148138" cy="41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184C3-F235-F14E-8C50-FD8575F03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804" y="980728"/>
            <a:ext cx="4870356" cy="1607672"/>
          </a:xfrm>
        </p:spPr>
        <p:txBody>
          <a:bodyPr>
            <a:normAutofit fontScale="90000"/>
          </a:bodyPr>
          <a:lstStyle/>
          <a:p>
            <a:r>
              <a:rPr lang="en-US"/>
              <a:t>Blended </a:t>
            </a:r>
            <a:br>
              <a:rPr lang="en-US"/>
            </a:br>
            <a:r>
              <a:rPr lang="en-US" b="0"/>
              <a:t>Pathway to Bath </a:t>
            </a:r>
            <a:br>
              <a:rPr lang="en-US" b="0"/>
            </a:br>
            <a:r>
              <a:rPr lang="en-US" b="0"/>
              <a:t>Y12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1CAAD-F475-1A44-B665-4F65C4ABAD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0094DB"/>
          </a:solid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8C96C-6879-D848-97C7-73E82B657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999" y="3015534"/>
            <a:ext cx="4342507" cy="2645713"/>
          </a:xfrm>
        </p:spPr>
        <p:txBody>
          <a:bodyPr>
            <a:normAutofit fontScale="62500" lnSpcReduction="20000"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/>
              <a:t>Online Teaching Feb-June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/>
              <a:t>Independent Project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/>
              <a:t>Uni Life Sessions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/>
              <a:t>3-day Residential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/>
              <a:t>Alternative Offer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/>
              <a:t>Guaranteed place on Apply with Bath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CCE99-AD8E-C444-A9C5-2060D14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9908356" y="2835515"/>
            <a:ext cx="3120939" cy="360040"/>
          </a:xfrm>
          <a:prstGeom prst="rect">
            <a:avLst/>
          </a:prstGeom>
          <a:solidFill>
            <a:srgbClr val="FA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FCC12-180A-9D40-82DA-52184080F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631927" y="4005064"/>
            <a:ext cx="3334693" cy="2214326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65C73-8847-4440-878B-B1B046087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94" r="8394"/>
          <a:stretch/>
        </p:blipFill>
        <p:spPr>
          <a:xfrm>
            <a:off x="5374332" y="638610"/>
            <a:ext cx="6001258" cy="4896544"/>
          </a:xfrm>
          <a:prstGeom prst="rect">
            <a:avLst/>
          </a:prstGeom>
        </p:spPr>
      </p:pic>
      <p:pic>
        <p:nvPicPr>
          <p:cNvPr id="3" name="Online Media 2" title="Why Apply to Pathway to Bath?">
            <a:hlinkClick r:id="" action="ppaction://media"/>
            <a:extLst>
              <a:ext uri="{FF2B5EF4-FFF2-40B4-BE49-F238E27FC236}">
                <a16:creationId xmlns:a16="http://schemas.microsoft.com/office/drawing/2014/main" id="{BBDE9A81-4592-6F5E-6CD6-7432106BB9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4672" y="153293"/>
            <a:ext cx="11919480" cy="670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184C3-F235-F14E-8C50-FD8575F03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79" y="332111"/>
            <a:ext cx="4870356" cy="1607672"/>
          </a:xfrm>
        </p:spPr>
        <p:txBody>
          <a:bodyPr>
            <a:normAutofit/>
          </a:bodyPr>
          <a:lstStyle/>
          <a:p>
            <a:r>
              <a:rPr lang="en-US" b="0" dirty="0"/>
              <a:t>Discover Bath</a:t>
            </a:r>
            <a:br>
              <a:rPr lang="en-US" b="0" dirty="0"/>
            </a:br>
            <a:r>
              <a:rPr lang="en-US" sz="3200" b="0" dirty="0"/>
              <a:t>Year 12</a:t>
            </a:r>
            <a:endParaRPr lang="en-US" sz="32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1CAAD-F475-1A44-B665-4F65C4ABAD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235" y="2109429"/>
            <a:ext cx="1123200" cy="100800"/>
          </a:xfrm>
          <a:solidFill>
            <a:srgbClr val="0094DB"/>
          </a:solid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8C96C-6879-D848-97C7-73E82B657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979" y="2510971"/>
            <a:ext cx="6122078" cy="3817257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Summer school - 4 Days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Taster lectures and seminars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Social and sports activities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Independent work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Guaranteed Offer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Guaranteed place on Apply with Bath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CCE99-AD8E-C444-A9C5-2060D14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9908356" y="2835515"/>
            <a:ext cx="3120939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FCC12-180A-9D40-82DA-52184080F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631927" y="4005064"/>
            <a:ext cx="3334693" cy="2214326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65C73-8847-4440-878B-B1B04608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94" r="8394"/>
          <a:stretch/>
        </p:blipFill>
        <p:spPr>
          <a:xfrm>
            <a:off x="5578379" y="638610"/>
            <a:ext cx="5797211" cy="46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184C3-F235-F14E-8C50-FD8575F03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29" y="341086"/>
            <a:ext cx="4870356" cy="1607672"/>
          </a:xfrm>
        </p:spPr>
        <p:txBody>
          <a:bodyPr>
            <a:normAutofit/>
          </a:bodyPr>
          <a:lstStyle/>
          <a:p>
            <a:r>
              <a:rPr lang="en-US" b="0" dirty="0"/>
              <a:t>Apply with Bath</a:t>
            </a:r>
            <a:br>
              <a:rPr lang="en-US" b="0" dirty="0"/>
            </a:br>
            <a:r>
              <a:rPr lang="en-US" sz="3200" b="0" dirty="0"/>
              <a:t>Year 13</a:t>
            </a:r>
            <a:endParaRPr lang="en-US" sz="32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1CAAD-F475-1A44-B665-4F65C4ABAD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236" y="2330946"/>
            <a:ext cx="1123200" cy="100800"/>
          </a:xfrm>
          <a:solidFill>
            <a:srgbClr val="0094DB"/>
          </a:solid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38C96C-6879-D848-97C7-73E82B657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657" y="2813934"/>
            <a:ext cx="5849257" cy="3702980"/>
          </a:xfrm>
        </p:spPr>
        <p:txBody>
          <a:bodyPr>
            <a:normAutofit lnSpcReduction="10000"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Self-directed online </a:t>
            </a:r>
            <a:r>
              <a:rPr lang="en-US" dirty="0" err="1"/>
              <a:t>programme</a:t>
            </a:r>
            <a:endParaRPr lang="en-US" dirty="0"/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MS Teams Community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Student E-Mentors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Bookable Personal Statement 1:1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Live Webinars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/>
              <a:t>Employability &amp; Placement Info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CCE99-AD8E-C444-A9C5-2060D14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9908356" y="2835515"/>
            <a:ext cx="3120939" cy="36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FCC12-180A-9D40-82DA-52184080F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631927" y="4005064"/>
            <a:ext cx="3334693" cy="2214326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65C73-8847-4440-878B-B1B04608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19" r="9019"/>
          <a:stretch/>
        </p:blipFill>
        <p:spPr>
          <a:xfrm>
            <a:off x="5896594" y="638610"/>
            <a:ext cx="5478995" cy="44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184C3-F235-F14E-8C50-FD8575F03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679" y="403103"/>
            <a:ext cx="4870356" cy="1607672"/>
          </a:xfrm>
        </p:spPr>
        <p:txBody>
          <a:bodyPr>
            <a:noAutofit/>
          </a:bodyPr>
          <a:lstStyle/>
          <a:p>
            <a:r>
              <a:rPr lang="en-US" sz="3600" b="0" dirty="0"/>
              <a:t>Ask Bath E-mentoring</a:t>
            </a:r>
            <a:br>
              <a:rPr lang="en-US" sz="3600" b="0" dirty="0"/>
            </a:br>
            <a:r>
              <a:rPr lang="en-US" sz="3200" b="0" dirty="0"/>
              <a:t>Year 10-13</a:t>
            </a:r>
            <a:endParaRPr lang="en-US" sz="32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1CAAD-F475-1A44-B665-4F65C4ABAD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979" y="2062720"/>
            <a:ext cx="1123200" cy="100800"/>
          </a:xfrm>
          <a:solidFill>
            <a:srgbClr val="0094DB"/>
          </a:solid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CCE99-AD8E-C444-A9C5-2060D14B3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925990" y="1144593"/>
            <a:ext cx="3120939" cy="36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FCC12-180A-9D40-82DA-52184080F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288148" y="2982076"/>
            <a:ext cx="3334693" cy="2214326"/>
          </a:xfrm>
          <a:prstGeom prst="rect">
            <a:avLst/>
          </a:prstGeom>
          <a:solidFill>
            <a:srgbClr val="0094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0160848-2DA4-41CA-A7E5-25FE5C46A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979" y="2280732"/>
            <a:ext cx="6166500" cy="2645713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Instant messaging online via a secure platform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Available all year round for Y10 – 13 pupils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Choose an E-mentor in your chosen subject area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Academic peer support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Info about applications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2400" dirty="0"/>
              <a:t>Insights into university life </a:t>
            </a:r>
          </a:p>
        </p:txBody>
      </p:sp>
      <p:pic>
        <p:nvPicPr>
          <p:cNvPr id="3074" name="Picture 2" descr="Female student working on her laptop">
            <a:extLst>
              <a:ext uri="{FF2B5EF4-FFF2-40B4-BE49-F238E27FC236}">
                <a16:creationId xmlns:a16="http://schemas.microsoft.com/office/drawing/2014/main" id="{4C10D4A4-5291-4A53-A2F7-1B22010D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51" y="1305284"/>
            <a:ext cx="5523774" cy="31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gineering">
  <a:themeElements>
    <a:clrScheme name="Custom 17">
      <a:dk1>
        <a:srgbClr val="000000"/>
      </a:dk1>
      <a:lt1>
        <a:srgbClr val="FFFFFF"/>
      </a:lt1>
      <a:dk2>
        <a:srgbClr val="1B4974"/>
      </a:dk2>
      <a:lt2>
        <a:srgbClr val="E5E8E8"/>
      </a:lt2>
      <a:accent1>
        <a:srgbClr val="38965D"/>
      </a:accent1>
      <a:accent2>
        <a:srgbClr val="FBBB20"/>
      </a:accent2>
      <a:accent3>
        <a:srgbClr val="32B7BB"/>
      </a:accent3>
      <a:accent4>
        <a:srgbClr val="E94F38"/>
      </a:accent4>
      <a:accent5>
        <a:srgbClr val="0093DA"/>
      </a:accent5>
      <a:accent6>
        <a:srgbClr val="F3A9BE"/>
      </a:accent6>
      <a:hlink>
        <a:srgbClr val="0563C1"/>
      </a:hlink>
      <a:folHlink>
        <a:srgbClr val="934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treach Opportunities Slides" id="{2FB2211B-B4B0-448C-88D9-3402079EB626}" vid="{D5A01F52-AB5F-4C26-89C7-B42968915951}"/>
    </a:ext>
  </a:extLst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7B3618EB24D54A85A0F54C3CD4894B" ma:contentTypeVersion="13" ma:contentTypeDescription="Create a new document." ma:contentTypeScope="" ma:versionID="d9e3e3bc3b4e982b0d99ad3ad0040fed">
  <xsd:schema xmlns:xsd="http://www.w3.org/2001/XMLSchema" xmlns:xs="http://www.w3.org/2001/XMLSchema" xmlns:p="http://schemas.microsoft.com/office/2006/metadata/properties" xmlns:ns2="70746f9f-6e55-42d4-8dd6-8ff9886c7e2c" xmlns:ns3="ddeac1e3-59cd-4ce5-99a1-ddf3198cb1fb" xmlns:ns4="7baf63a6-8159-4531-922f-8d695af1915f" targetNamespace="http://schemas.microsoft.com/office/2006/metadata/properties" ma:root="true" ma:fieldsID="ac3157e767831cf3ca5781a3c099880b" ns2:_="" ns3:_="" ns4:_="">
    <xsd:import namespace="70746f9f-6e55-42d4-8dd6-8ff9886c7e2c"/>
    <xsd:import namespace="ddeac1e3-59cd-4ce5-99a1-ddf3198cb1fb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46f9f-6e55-42d4-8dd6-8ff9886c7e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ac1e3-59cd-4ce5-99a1-ddf3198cb1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31b909d-f0c0-44fc-a559-101384bb6e36}" ma:internalName="TaxCatchAll" ma:showField="CatchAllData" ma:web="ddeac1e3-59cd-4ce5-99a1-ddf3198cb1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af63a6-8159-4531-922f-8d695af1915f" xsi:nil="true"/>
    <SharedWithUsers xmlns="ddeac1e3-59cd-4ce5-99a1-ddf3198cb1fb">
      <UserInfo>
        <DisplayName>Jessica Wood</DisplayName>
        <AccountId>39</AccountId>
        <AccountType/>
      </UserInfo>
      <UserInfo>
        <DisplayName>Esther Reeves</DisplayName>
        <AccountId>194</AccountId>
        <AccountType/>
      </UserInfo>
      <UserInfo>
        <DisplayName>Katherine Davis</DisplayName>
        <AccountId>15</AccountId>
        <AccountType/>
      </UserInfo>
    </SharedWithUsers>
    <lcf76f155ced4ddcb4097134ff3c332f xmlns="70746f9f-6e55-42d4-8dd6-8ff9886c7e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853509-A38F-45A8-A009-E780B39A65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746f9f-6e55-42d4-8dd6-8ff9886c7e2c"/>
    <ds:schemaRef ds:uri="ddeac1e3-59cd-4ce5-99a1-ddf3198cb1fb"/>
    <ds:schemaRef ds:uri="7baf63a6-8159-4531-922f-8d695af19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220E13-D325-4A9E-AA7A-0D1409275EB9}">
  <ds:schemaRefs>
    <ds:schemaRef ds:uri="http://schemas.microsoft.com/office/2006/documentManagement/types"/>
    <ds:schemaRef ds:uri="7baf63a6-8159-4531-922f-8d695af1915f"/>
    <ds:schemaRef ds:uri="http://purl.org/dc/elements/1.1/"/>
    <ds:schemaRef ds:uri="http://purl.org/dc/terms/"/>
    <ds:schemaRef ds:uri="ddeac1e3-59cd-4ce5-99a1-ddf3198cb1fb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0746f9f-6e55-42d4-8dd6-8ff9886c7e2c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Outreach Opportunities Slides</Template>
  <TotalTime>148</TotalTime>
  <Words>342</Words>
  <Application>Microsoft Office PowerPoint</Application>
  <PresentationFormat>Custom</PresentationFormat>
  <Paragraphs>84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Franklin Gothic Medium</vt:lpstr>
      <vt:lpstr>Engineering</vt:lpstr>
      <vt:lpstr>Outreach Opportunities for your students</vt:lpstr>
      <vt:lpstr>Lots of different opportunities…</vt:lpstr>
      <vt:lpstr>PowerPoint Presentation</vt:lpstr>
      <vt:lpstr>Eligibility Criteria</vt:lpstr>
      <vt:lpstr>Pathway to Bath Year 12</vt:lpstr>
      <vt:lpstr>Blended  Pathway to Bath  Y12</vt:lpstr>
      <vt:lpstr>Discover Bath Year 12</vt:lpstr>
      <vt:lpstr>Apply with Bath Year 13</vt:lpstr>
      <vt:lpstr>Ask Bath E-mentoring Year 10-13</vt:lpstr>
      <vt:lpstr>When to apply</vt:lpstr>
      <vt:lpstr>Where can students find the right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Opportunities for your students</dc:title>
  <dc:creator>Samantha Jones</dc:creator>
  <cp:lastModifiedBy>Maddie Stoodley</cp:lastModifiedBy>
  <cp:revision>6</cp:revision>
  <dcterms:created xsi:type="dcterms:W3CDTF">2023-03-29T14:52:14Z</dcterms:created>
  <dcterms:modified xsi:type="dcterms:W3CDTF">2023-07-18T09:14:44Z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0x010100B67B3618EB24D54A85A0F54C3CD4894B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