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0"/>
  </p:notesMasterIdLst>
  <p:handoutMasterIdLst>
    <p:handoutMasterId r:id="rId11"/>
  </p:handoutMasterIdLst>
  <p:sldIdLst>
    <p:sldId id="316" r:id="rId2"/>
    <p:sldId id="329" r:id="rId3"/>
    <p:sldId id="343" r:id="rId4"/>
    <p:sldId id="331" r:id="rId5"/>
    <p:sldId id="344" r:id="rId6"/>
    <p:sldId id="345" r:id="rId7"/>
    <p:sldId id="346" r:id="rId8"/>
    <p:sldId id="347" r:id="rId9"/>
  </p:sldIdLst>
  <p:sldSz cx="9144000" cy="6858000" type="screen4x3"/>
  <p:notesSz cx="6811963" cy="9942513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05" autoAdjust="0"/>
    <p:restoredTop sz="94660"/>
  </p:normalViewPr>
  <p:slideViewPr>
    <p:cSldViewPr>
      <p:cViewPr varScale="1">
        <p:scale>
          <a:sx n="110" d="100"/>
          <a:sy n="110" d="100"/>
        </p:scale>
        <p:origin x="17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2904" y="-96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0E6717-B645-4740-8D2E-03D4F8016BC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1F12FB8-ACF5-4E10-948A-FF1D07764B96}">
      <dgm:prSet phldrT="[Text]"/>
      <dgm:spPr/>
      <dgm:t>
        <a:bodyPr/>
        <a:lstStyle/>
        <a:p>
          <a:r>
            <a:rPr lang="en-GB" dirty="0" smtClean="0"/>
            <a:t>poster</a:t>
          </a:r>
          <a:endParaRPr lang="en-GB" dirty="0"/>
        </a:p>
      </dgm:t>
    </dgm:pt>
    <dgm:pt modelId="{69037C7C-35EF-4B1B-8B72-8AD40A85D702}" type="parTrans" cxnId="{AFD0B9E6-0013-486E-B9D5-1B03E252FDDC}">
      <dgm:prSet/>
      <dgm:spPr/>
      <dgm:t>
        <a:bodyPr/>
        <a:lstStyle/>
        <a:p>
          <a:endParaRPr lang="en-GB"/>
        </a:p>
      </dgm:t>
    </dgm:pt>
    <dgm:pt modelId="{3F2B47A9-4528-4E46-AA4B-7CA16B67E7B7}" type="sibTrans" cxnId="{AFD0B9E6-0013-486E-B9D5-1B03E252FDDC}">
      <dgm:prSet/>
      <dgm:spPr/>
      <dgm:t>
        <a:bodyPr/>
        <a:lstStyle/>
        <a:p>
          <a:endParaRPr lang="en-GB"/>
        </a:p>
      </dgm:t>
    </dgm:pt>
    <dgm:pt modelId="{751AAD29-AE96-4189-B164-B5E1704406C4}">
      <dgm:prSet phldrT="[Text]"/>
      <dgm:spPr/>
      <dgm:t>
        <a:bodyPr/>
        <a:lstStyle/>
        <a:p>
          <a:r>
            <a:rPr lang="en-GB" dirty="0" smtClean="0"/>
            <a:t>audience</a:t>
          </a:r>
          <a:endParaRPr lang="en-GB" dirty="0"/>
        </a:p>
      </dgm:t>
    </dgm:pt>
    <dgm:pt modelId="{2FD6E02E-8F9D-4405-9DCF-8FB441D1EDEE}" type="parTrans" cxnId="{CB5CADB6-4724-468E-A801-5F2BC4410300}">
      <dgm:prSet/>
      <dgm:spPr/>
      <dgm:t>
        <a:bodyPr/>
        <a:lstStyle/>
        <a:p>
          <a:endParaRPr lang="en-GB"/>
        </a:p>
      </dgm:t>
    </dgm:pt>
    <dgm:pt modelId="{2A4C532C-5DE2-4774-8052-E3EE56EA6457}" type="sibTrans" cxnId="{CB5CADB6-4724-468E-A801-5F2BC4410300}">
      <dgm:prSet/>
      <dgm:spPr/>
      <dgm:t>
        <a:bodyPr/>
        <a:lstStyle/>
        <a:p>
          <a:endParaRPr lang="en-GB"/>
        </a:p>
      </dgm:t>
    </dgm:pt>
    <dgm:pt modelId="{5AC792BA-807B-4E59-B3F0-FF0D5B936C50}">
      <dgm:prSet phldrT="[Text]"/>
      <dgm:spPr/>
      <dgm:t>
        <a:bodyPr/>
        <a:lstStyle/>
        <a:p>
          <a:r>
            <a:rPr lang="en-GB" dirty="0" smtClean="0"/>
            <a:t>structure</a:t>
          </a:r>
          <a:endParaRPr lang="en-GB" dirty="0"/>
        </a:p>
      </dgm:t>
    </dgm:pt>
    <dgm:pt modelId="{73A6A35C-7A36-47E3-BA0F-DCA6E4329432}" type="parTrans" cxnId="{A63DF61F-A248-4AF9-B92A-0BC7C98126B5}">
      <dgm:prSet/>
      <dgm:spPr/>
      <dgm:t>
        <a:bodyPr/>
        <a:lstStyle/>
        <a:p>
          <a:endParaRPr lang="en-GB"/>
        </a:p>
      </dgm:t>
    </dgm:pt>
    <dgm:pt modelId="{7CD4501C-0E4B-49F3-A7C9-6BE0A3E464AD}" type="sibTrans" cxnId="{A63DF61F-A248-4AF9-B92A-0BC7C98126B5}">
      <dgm:prSet/>
      <dgm:spPr/>
      <dgm:t>
        <a:bodyPr/>
        <a:lstStyle/>
        <a:p>
          <a:endParaRPr lang="en-GB"/>
        </a:p>
      </dgm:t>
    </dgm:pt>
    <dgm:pt modelId="{6A68CB2E-47F6-4562-BE21-62349003AC79}">
      <dgm:prSet phldrT="[Text]"/>
      <dgm:spPr/>
      <dgm:t>
        <a:bodyPr/>
        <a:lstStyle/>
        <a:p>
          <a:r>
            <a:rPr lang="en-GB" dirty="0" smtClean="0"/>
            <a:t>Visual impact</a:t>
          </a:r>
          <a:endParaRPr lang="en-GB" dirty="0"/>
        </a:p>
      </dgm:t>
    </dgm:pt>
    <dgm:pt modelId="{272BFE82-9572-4AE9-8CCF-BB6275EF3CE6}" type="parTrans" cxnId="{BF6943A6-C735-41CE-9450-BB1E9B944E32}">
      <dgm:prSet/>
      <dgm:spPr/>
      <dgm:t>
        <a:bodyPr/>
        <a:lstStyle/>
        <a:p>
          <a:endParaRPr lang="en-GB"/>
        </a:p>
      </dgm:t>
    </dgm:pt>
    <dgm:pt modelId="{9838FC47-D91A-413C-A4F4-229524153018}" type="sibTrans" cxnId="{BF6943A6-C735-41CE-9450-BB1E9B944E32}">
      <dgm:prSet/>
      <dgm:spPr/>
      <dgm:t>
        <a:bodyPr/>
        <a:lstStyle/>
        <a:p>
          <a:endParaRPr lang="en-GB"/>
        </a:p>
      </dgm:t>
    </dgm:pt>
    <dgm:pt modelId="{6928BD4B-FF60-4037-AC4B-E4475AEBDF21}">
      <dgm:prSet phldrT="[Text]"/>
      <dgm:spPr/>
      <dgm:t>
        <a:bodyPr/>
        <a:lstStyle/>
        <a:p>
          <a:r>
            <a:rPr lang="en-GB" dirty="0" smtClean="0"/>
            <a:t>purpose</a:t>
          </a:r>
          <a:endParaRPr lang="en-GB" dirty="0"/>
        </a:p>
      </dgm:t>
    </dgm:pt>
    <dgm:pt modelId="{8815AB64-1A87-4E65-9B8D-A03FA34E6A0C}" type="sibTrans" cxnId="{9CCE1A85-3021-4A91-855A-5FB03A88265F}">
      <dgm:prSet/>
      <dgm:spPr/>
      <dgm:t>
        <a:bodyPr/>
        <a:lstStyle/>
        <a:p>
          <a:endParaRPr lang="en-GB"/>
        </a:p>
      </dgm:t>
    </dgm:pt>
    <dgm:pt modelId="{2AE57C54-F42F-4325-A72C-32A2712BCAFF}" type="parTrans" cxnId="{9CCE1A85-3021-4A91-855A-5FB03A88265F}">
      <dgm:prSet/>
      <dgm:spPr/>
      <dgm:t>
        <a:bodyPr/>
        <a:lstStyle/>
        <a:p>
          <a:endParaRPr lang="en-GB"/>
        </a:p>
      </dgm:t>
    </dgm:pt>
    <dgm:pt modelId="{4FB15776-7B8E-4FCD-BD0E-1423CD88B967}" type="pres">
      <dgm:prSet presAssocID="{B30E6717-B645-4740-8D2E-03D4F8016BC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7943214-CD63-4F9A-878D-643A96CA07D9}" type="pres">
      <dgm:prSet presAssocID="{B30E6717-B645-4740-8D2E-03D4F8016BC2}" presName="matrix" presStyleCnt="0"/>
      <dgm:spPr/>
    </dgm:pt>
    <dgm:pt modelId="{0801CBD7-73D3-4C66-8EA7-8B97395AC6BB}" type="pres">
      <dgm:prSet presAssocID="{B30E6717-B645-4740-8D2E-03D4F8016BC2}" presName="tile1" presStyleLbl="node1" presStyleIdx="0" presStyleCnt="4" custLinFactNeighborX="-8" custLinFactNeighborY="-30"/>
      <dgm:spPr/>
      <dgm:t>
        <a:bodyPr/>
        <a:lstStyle/>
        <a:p>
          <a:endParaRPr lang="en-GB"/>
        </a:p>
      </dgm:t>
    </dgm:pt>
    <dgm:pt modelId="{FD7CC780-3ED3-4001-AACB-829328FCA644}" type="pres">
      <dgm:prSet presAssocID="{B30E6717-B645-4740-8D2E-03D4F8016BC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D9C4B97-7374-49E6-B46D-0820D78440CC}" type="pres">
      <dgm:prSet presAssocID="{B30E6717-B645-4740-8D2E-03D4F8016BC2}" presName="tile2" presStyleLbl="node1" presStyleIdx="1" presStyleCnt="4"/>
      <dgm:spPr/>
    </dgm:pt>
    <dgm:pt modelId="{66552BFD-6C02-4419-AABC-87C90E53E561}" type="pres">
      <dgm:prSet presAssocID="{B30E6717-B645-4740-8D2E-03D4F8016BC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FFAC4D9-3819-4D40-9BA5-BFD5DE8A23B7}" type="pres">
      <dgm:prSet presAssocID="{B30E6717-B645-4740-8D2E-03D4F8016BC2}" presName="tile3" presStyleLbl="node1" presStyleIdx="2" presStyleCnt="4"/>
      <dgm:spPr/>
    </dgm:pt>
    <dgm:pt modelId="{3DCFE679-DF5D-4C61-8D9B-D39C37FB539B}" type="pres">
      <dgm:prSet presAssocID="{B30E6717-B645-4740-8D2E-03D4F8016BC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D3CBD50-A602-4611-A812-610497EE810D}" type="pres">
      <dgm:prSet presAssocID="{B30E6717-B645-4740-8D2E-03D4F8016BC2}" presName="tile4" presStyleLbl="node1" presStyleIdx="3" presStyleCnt="4"/>
      <dgm:spPr/>
    </dgm:pt>
    <dgm:pt modelId="{4F0C950F-C500-41F5-A507-C304A4F1B324}" type="pres">
      <dgm:prSet presAssocID="{B30E6717-B645-4740-8D2E-03D4F8016BC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4B93BB4-6F22-4D4B-91DC-1D37468745AB}" type="pres">
      <dgm:prSet presAssocID="{B30E6717-B645-4740-8D2E-03D4F8016BC2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9CCE1A85-3021-4A91-855A-5FB03A88265F}" srcId="{11F12FB8-ACF5-4E10-948A-FF1D07764B96}" destId="{6928BD4B-FF60-4037-AC4B-E4475AEBDF21}" srcOrd="0" destOrd="0" parTransId="{2AE57C54-F42F-4325-A72C-32A2712BCAFF}" sibTransId="{8815AB64-1A87-4E65-9B8D-A03FA34E6A0C}"/>
    <dgm:cxn modelId="{A63DF61F-A248-4AF9-B92A-0BC7C98126B5}" srcId="{11F12FB8-ACF5-4E10-948A-FF1D07764B96}" destId="{5AC792BA-807B-4E59-B3F0-FF0D5B936C50}" srcOrd="2" destOrd="0" parTransId="{73A6A35C-7A36-47E3-BA0F-DCA6E4329432}" sibTransId="{7CD4501C-0E4B-49F3-A7C9-6BE0A3E464AD}"/>
    <dgm:cxn modelId="{68D6C6F6-1B49-4AAE-84B4-4730A2CF0376}" type="presOf" srcId="{6A68CB2E-47F6-4562-BE21-62349003AC79}" destId="{8D3CBD50-A602-4611-A812-610497EE810D}" srcOrd="0" destOrd="0" presId="urn:microsoft.com/office/officeart/2005/8/layout/matrix1"/>
    <dgm:cxn modelId="{57FB3EA9-33A2-49BD-8177-CA09B115EC98}" type="presOf" srcId="{6928BD4B-FF60-4037-AC4B-E4475AEBDF21}" destId="{FD7CC780-3ED3-4001-AACB-829328FCA644}" srcOrd="1" destOrd="0" presId="urn:microsoft.com/office/officeart/2005/8/layout/matrix1"/>
    <dgm:cxn modelId="{5D744F18-DACA-4B6D-942F-B5EC4FE84164}" type="presOf" srcId="{5AC792BA-807B-4E59-B3F0-FF0D5B936C50}" destId="{3DCFE679-DF5D-4C61-8D9B-D39C37FB539B}" srcOrd="1" destOrd="0" presId="urn:microsoft.com/office/officeart/2005/8/layout/matrix1"/>
    <dgm:cxn modelId="{CD45B0E8-F439-4B02-AF87-FE3F544FD824}" type="presOf" srcId="{6928BD4B-FF60-4037-AC4B-E4475AEBDF21}" destId="{0801CBD7-73D3-4C66-8EA7-8B97395AC6BB}" srcOrd="0" destOrd="0" presId="urn:microsoft.com/office/officeart/2005/8/layout/matrix1"/>
    <dgm:cxn modelId="{61650740-42E6-4634-BFEA-93E52AA8CBA8}" type="presOf" srcId="{11F12FB8-ACF5-4E10-948A-FF1D07764B96}" destId="{54B93BB4-6F22-4D4B-91DC-1D37468745AB}" srcOrd="0" destOrd="0" presId="urn:microsoft.com/office/officeart/2005/8/layout/matrix1"/>
    <dgm:cxn modelId="{AFD0B9E6-0013-486E-B9D5-1B03E252FDDC}" srcId="{B30E6717-B645-4740-8D2E-03D4F8016BC2}" destId="{11F12FB8-ACF5-4E10-948A-FF1D07764B96}" srcOrd="0" destOrd="0" parTransId="{69037C7C-35EF-4B1B-8B72-8AD40A85D702}" sibTransId="{3F2B47A9-4528-4E46-AA4B-7CA16B67E7B7}"/>
    <dgm:cxn modelId="{E60CF113-F654-40E5-BC6B-E9B1250B8EEB}" type="presOf" srcId="{751AAD29-AE96-4189-B164-B5E1704406C4}" destId="{1D9C4B97-7374-49E6-B46D-0820D78440CC}" srcOrd="0" destOrd="0" presId="urn:microsoft.com/office/officeart/2005/8/layout/matrix1"/>
    <dgm:cxn modelId="{D785F978-56A4-4AEE-B05B-49365FF4461A}" type="presOf" srcId="{751AAD29-AE96-4189-B164-B5E1704406C4}" destId="{66552BFD-6C02-4419-AABC-87C90E53E561}" srcOrd="1" destOrd="0" presId="urn:microsoft.com/office/officeart/2005/8/layout/matrix1"/>
    <dgm:cxn modelId="{2BF95FFE-3982-40CF-BF02-BC29A2735238}" type="presOf" srcId="{6A68CB2E-47F6-4562-BE21-62349003AC79}" destId="{4F0C950F-C500-41F5-A507-C304A4F1B324}" srcOrd="1" destOrd="0" presId="urn:microsoft.com/office/officeart/2005/8/layout/matrix1"/>
    <dgm:cxn modelId="{AC0AF7E3-AFCF-45EA-8054-44A1CD601F06}" type="presOf" srcId="{B30E6717-B645-4740-8D2E-03D4F8016BC2}" destId="{4FB15776-7B8E-4FCD-BD0E-1423CD88B967}" srcOrd="0" destOrd="0" presId="urn:microsoft.com/office/officeart/2005/8/layout/matrix1"/>
    <dgm:cxn modelId="{77E3804D-C204-47E9-AF5D-18A4FC369DF4}" type="presOf" srcId="{5AC792BA-807B-4E59-B3F0-FF0D5B936C50}" destId="{7FFAC4D9-3819-4D40-9BA5-BFD5DE8A23B7}" srcOrd="0" destOrd="0" presId="urn:microsoft.com/office/officeart/2005/8/layout/matrix1"/>
    <dgm:cxn modelId="{BF6943A6-C735-41CE-9450-BB1E9B944E32}" srcId="{11F12FB8-ACF5-4E10-948A-FF1D07764B96}" destId="{6A68CB2E-47F6-4562-BE21-62349003AC79}" srcOrd="3" destOrd="0" parTransId="{272BFE82-9572-4AE9-8CCF-BB6275EF3CE6}" sibTransId="{9838FC47-D91A-413C-A4F4-229524153018}"/>
    <dgm:cxn modelId="{CB5CADB6-4724-468E-A801-5F2BC4410300}" srcId="{11F12FB8-ACF5-4E10-948A-FF1D07764B96}" destId="{751AAD29-AE96-4189-B164-B5E1704406C4}" srcOrd="1" destOrd="0" parTransId="{2FD6E02E-8F9D-4405-9DCF-8FB441D1EDEE}" sibTransId="{2A4C532C-5DE2-4774-8052-E3EE56EA6457}"/>
    <dgm:cxn modelId="{0A99C10B-4322-47D0-9903-515FD0458617}" type="presParOf" srcId="{4FB15776-7B8E-4FCD-BD0E-1423CD88B967}" destId="{57943214-CD63-4F9A-878D-643A96CA07D9}" srcOrd="0" destOrd="0" presId="urn:microsoft.com/office/officeart/2005/8/layout/matrix1"/>
    <dgm:cxn modelId="{7C032234-3889-4270-AE84-EB7D0F8F7960}" type="presParOf" srcId="{57943214-CD63-4F9A-878D-643A96CA07D9}" destId="{0801CBD7-73D3-4C66-8EA7-8B97395AC6BB}" srcOrd="0" destOrd="0" presId="urn:microsoft.com/office/officeart/2005/8/layout/matrix1"/>
    <dgm:cxn modelId="{5FD73815-59F7-4DA4-A04A-11D7D4D61A80}" type="presParOf" srcId="{57943214-CD63-4F9A-878D-643A96CA07D9}" destId="{FD7CC780-3ED3-4001-AACB-829328FCA644}" srcOrd="1" destOrd="0" presId="urn:microsoft.com/office/officeart/2005/8/layout/matrix1"/>
    <dgm:cxn modelId="{0B326F99-AC48-43DB-ACA8-19E0FA4F45BD}" type="presParOf" srcId="{57943214-CD63-4F9A-878D-643A96CA07D9}" destId="{1D9C4B97-7374-49E6-B46D-0820D78440CC}" srcOrd="2" destOrd="0" presId="urn:microsoft.com/office/officeart/2005/8/layout/matrix1"/>
    <dgm:cxn modelId="{54C44427-2451-4D78-B56A-BDED3C08DB24}" type="presParOf" srcId="{57943214-CD63-4F9A-878D-643A96CA07D9}" destId="{66552BFD-6C02-4419-AABC-87C90E53E561}" srcOrd="3" destOrd="0" presId="urn:microsoft.com/office/officeart/2005/8/layout/matrix1"/>
    <dgm:cxn modelId="{707E0D6A-4A3D-4CCB-8BD9-F2078145F7C2}" type="presParOf" srcId="{57943214-CD63-4F9A-878D-643A96CA07D9}" destId="{7FFAC4D9-3819-4D40-9BA5-BFD5DE8A23B7}" srcOrd="4" destOrd="0" presId="urn:microsoft.com/office/officeart/2005/8/layout/matrix1"/>
    <dgm:cxn modelId="{B8CAF4B8-CB77-423B-91BB-0D45BAA16677}" type="presParOf" srcId="{57943214-CD63-4F9A-878D-643A96CA07D9}" destId="{3DCFE679-DF5D-4C61-8D9B-D39C37FB539B}" srcOrd="5" destOrd="0" presId="urn:microsoft.com/office/officeart/2005/8/layout/matrix1"/>
    <dgm:cxn modelId="{E3B32955-5C00-42F4-A0C4-0D3C239FAC96}" type="presParOf" srcId="{57943214-CD63-4F9A-878D-643A96CA07D9}" destId="{8D3CBD50-A602-4611-A812-610497EE810D}" srcOrd="6" destOrd="0" presId="urn:microsoft.com/office/officeart/2005/8/layout/matrix1"/>
    <dgm:cxn modelId="{89E8D3D2-AEF0-4FC0-BC35-25AFCB2740D8}" type="presParOf" srcId="{57943214-CD63-4F9A-878D-643A96CA07D9}" destId="{4F0C950F-C500-41F5-A507-C304A4F1B324}" srcOrd="7" destOrd="0" presId="urn:microsoft.com/office/officeart/2005/8/layout/matrix1"/>
    <dgm:cxn modelId="{D17F0A3B-D7AA-4CDA-A2D8-0E9F1446C404}" type="presParOf" srcId="{4FB15776-7B8E-4FCD-BD0E-1423CD88B967}" destId="{54B93BB4-6F22-4D4B-91DC-1D37468745A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0E6717-B645-4740-8D2E-03D4F8016BC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1F12FB8-ACF5-4E10-948A-FF1D07764B96}">
      <dgm:prSet phldrT="[Text]"/>
      <dgm:spPr/>
      <dgm:t>
        <a:bodyPr/>
        <a:lstStyle/>
        <a:p>
          <a:r>
            <a:rPr lang="en-GB" dirty="0" smtClean="0"/>
            <a:t>poster</a:t>
          </a:r>
          <a:endParaRPr lang="en-GB" dirty="0"/>
        </a:p>
      </dgm:t>
    </dgm:pt>
    <dgm:pt modelId="{69037C7C-35EF-4B1B-8B72-8AD40A85D702}" type="parTrans" cxnId="{AFD0B9E6-0013-486E-B9D5-1B03E252FDDC}">
      <dgm:prSet/>
      <dgm:spPr/>
      <dgm:t>
        <a:bodyPr/>
        <a:lstStyle/>
        <a:p>
          <a:endParaRPr lang="en-GB"/>
        </a:p>
      </dgm:t>
    </dgm:pt>
    <dgm:pt modelId="{3F2B47A9-4528-4E46-AA4B-7CA16B67E7B7}" type="sibTrans" cxnId="{AFD0B9E6-0013-486E-B9D5-1B03E252FDDC}">
      <dgm:prSet/>
      <dgm:spPr/>
      <dgm:t>
        <a:bodyPr/>
        <a:lstStyle/>
        <a:p>
          <a:endParaRPr lang="en-GB"/>
        </a:p>
      </dgm:t>
    </dgm:pt>
    <dgm:pt modelId="{751AAD29-AE96-4189-B164-B5E1704406C4}">
      <dgm:prSet phldrT="[Text]"/>
      <dgm:spPr/>
      <dgm:t>
        <a:bodyPr/>
        <a:lstStyle/>
        <a:p>
          <a:r>
            <a:rPr lang="en-GB" dirty="0" smtClean="0"/>
            <a:t>audience</a:t>
          </a:r>
          <a:endParaRPr lang="en-GB" dirty="0"/>
        </a:p>
      </dgm:t>
    </dgm:pt>
    <dgm:pt modelId="{2FD6E02E-8F9D-4405-9DCF-8FB441D1EDEE}" type="parTrans" cxnId="{CB5CADB6-4724-468E-A801-5F2BC4410300}">
      <dgm:prSet/>
      <dgm:spPr/>
      <dgm:t>
        <a:bodyPr/>
        <a:lstStyle/>
        <a:p>
          <a:endParaRPr lang="en-GB"/>
        </a:p>
      </dgm:t>
    </dgm:pt>
    <dgm:pt modelId="{2A4C532C-5DE2-4774-8052-E3EE56EA6457}" type="sibTrans" cxnId="{CB5CADB6-4724-468E-A801-5F2BC4410300}">
      <dgm:prSet/>
      <dgm:spPr/>
      <dgm:t>
        <a:bodyPr/>
        <a:lstStyle/>
        <a:p>
          <a:endParaRPr lang="en-GB"/>
        </a:p>
      </dgm:t>
    </dgm:pt>
    <dgm:pt modelId="{5AC792BA-807B-4E59-B3F0-FF0D5B936C50}">
      <dgm:prSet phldrT="[Text]"/>
      <dgm:spPr/>
      <dgm:t>
        <a:bodyPr/>
        <a:lstStyle/>
        <a:p>
          <a:r>
            <a:rPr lang="en-GB" dirty="0" smtClean="0"/>
            <a:t>structure</a:t>
          </a:r>
          <a:endParaRPr lang="en-GB" dirty="0"/>
        </a:p>
      </dgm:t>
    </dgm:pt>
    <dgm:pt modelId="{73A6A35C-7A36-47E3-BA0F-DCA6E4329432}" type="parTrans" cxnId="{A63DF61F-A248-4AF9-B92A-0BC7C98126B5}">
      <dgm:prSet/>
      <dgm:spPr/>
      <dgm:t>
        <a:bodyPr/>
        <a:lstStyle/>
        <a:p>
          <a:endParaRPr lang="en-GB"/>
        </a:p>
      </dgm:t>
    </dgm:pt>
    <dgm:pt modelId="{7CD4501C-0E4B-49F3-A7C9-6BE0A3E464AD}" type="sibTrans" cxnId="{A63DF61F-A248-4AF9-B92A-0BC7C98126B5}">
      <dgm:prSet/>
      <dgm:spPr/>
      <dgm:t>
        <a:bodyPr/>
        <a:lstStyle/>
        <a:p>
          <a:endParaRPr lang="en-GB"/>
        </a:p>
      </dgm:t>
    </dgm:pt>
    <dgm:pt modelId="{6A68CB2E-47F6-4562-BE21-62349003AC79}">
      <dgm:prSet phldrT="[Text]"/>
      <dgm:spPr/>
      <dgm:t>
        <a:bodyPr/>
        <a:lstStyle/>
        <a:p>
          <a:r>
            <a:rPr lang="en-GB" dirty="0" smtClean="0"/>
            <a:t>Visual impact</a:t>
          </a:r>
          <a:endParaRPr lang="en-GB" dirty="0"/>
        </a:p>
      </dgm:t>
    </dgm:pt>
    <dgm:pt modelId="{272BFE82-9572-4AE9-8CCF-BB6275EF3CE6}" type="parTrans" cxnId="{BF6943A6-C735-41CE-9450-BB1E9B944E32}">
      <dgm:prSet/>
      <dgm:spPr/>
      <dgm:t>
        <a:bodyPr/>
        <a:lstStyle/>
        <a:p>
          <a:endParaRPr lang="en-GB"/>
        </a:p>
      </dgm:t>
    </dgm:pt>
    <dgm:pt modelId="{9838FC47-D91A-413C-A4F4-229524153018}" type="sibTrans" cxnId="{BF6943A6-C735-41CE-9450-BB1E9B944E32}">
      <dgm:prSet/>
      <dgm:spPr/>
      <dgm:t>
        <a:bodyPr/>
        <a:lstStyle/>
        <a:p>
          <a:endParaRPr lang="en-GB"/>
        </a:p>
      </dgm:t>
    </dgm:pt>
    <dgm:pt modelId="{6928BD4B-FF60-4037-AC4B-E4475AEBDF21}">
      <dgm:prSet phldrT="[Text]"/>
      <dgm:spPr/>
      <dgm:t>
        <a:bodyPr/>
        <a:lstStyle/>
        <a:p>
          <a:r>
            <a:rPr lang="en-GB" dirty="0" smtClean="0"/>
            <a:t>purpose</a:t>
          </a:r>
          <a:endParaRPr lang="en-GB" dirty="0"/>
        </a:p>
      </dgm:t>
    </dgm:pt>
    <dgm:pt modelId="{8815AB64-1A87-4E65-9B8D-A03FA34E6A0C}" type="sibTrans" cxnId="{9CCE1A85-3021-4A91-855A-5FB03A88265F}">
      <dgm:prSet/>
      <dgm:spPr/>
      <dgm:t>
        <a:bodyPr/>
        <a:lstStyle/>
        <a:p>
          <a:endParaRPr lang="en-GB"/>
        </a:p>
      </dgm:t>
    </dgm:pt>
    <dgm:pt modelId="{2AE57C54-F42F-4325-A72C-32A2712BCAFF}" type="parTrans" cxnId="{9CCE1A85-3021-4A91-855A-5FB03A88265F}">
      <dgm:prSet/>
      <dgm:spPr/>
      <dgm:t>
        <a:bodyPr/>
        <a:lstStyle/>
        <a:p>
          <a:endParaRPr lang="en-GB"/>
        </a:p>
      </dgm:t>
    </dgm:pt>
    <dgm:pt modelId="{4FB15776-7B8E-4FCD-BD0E-1423CD88B967}" type="pres">
      <dgm:prSet presAssocID="{B30E6717-B645-4740-8D2E-03D4F8016BC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7943214-CD63-4F9A-878D-643A96CA07D9}" type="pres">
      <dgm:prSet presAssocID="{B30E6717-B645-4740-8D2E-03D4F8016BC2}" presName="matrix" presStyleCnt="0"/>
      <dgm:spPr/>
    </dgm:pt>
    <dgm:pt modelId="{0801CBD7-73D3-4C66-8EA7-8B97395AC6BB}" type="pres">
      <dgm:prSet presAssocID="{B30E6717-B645-4740-8D2E-03D4F8016BC2}" presName="tile1" presStyleLbl="node1" presStyleIdx="0" presStyleCnt="4" custLinFactNeighborX="-8" custLinFactNeighborY="-30"/>
      <dgm:spPr/>
      <dgm:t>
        <a:bodyPr/>
        <a:lstStyle/>
        <a:p>
          <a:endParaRPr lang="en-GB"/>
        </a:p>
      </dgm:t>
    </dgm:pt>
    <dgm:pt modelId="{FD7CC780-3ED3-4001-AACB-829328FCA644}" type="pres">
      <dgm:prSet presAssocID="{B30E6717-B645-4740-8D2E-03D4F8016BC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D9C4B97-7374-49E6-B46D-0820D78440CC}" type="pres">
      <dgm:prSet presAssocID="{B30E6717-B645-4740-8D2E-03D4F8016BC2}" presName="tile2" presStyleLbl="node1" presStyleIdx="1" presStyleCnt="4"/>
      <dgm:spPr/>
    </dgm:pt>
    <dgm:pt modelId="{66552BFD-6C02-4419-AABC-87C90E53E561}" type="pres">
      <dgm:prSet presAssocID="{B30E6717-B645-4740-8D2E-03D4F8016BC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FFAC4D9-3819-4D40-9BA5-BFD5DE8A23B7}" type="pres">
      <dgm:prSet presAssocID="{B30E6717-B645-4740-8D2E-03D4F8016BC2}" presName="tile3" presStyleLbl="node1" presStyleIdx="2" presStyleCnt="4"/>
      <dgm:spPr/>
    </dgm:pt>
    <dgm:pt modelId="{3DCFE679-DF5D-4C61-8D9B-D39C37FB539B}" type="pres">
      <dgm:prSet presAssocID="{B30E6717-B645-4740-8D2E-03D4F8016BC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D3CBD50-A602-4611-A812-610497EE810D}" type="pres">
      <dgm:prSet presAssocID="{B30E6717-B645-4740-8D2E-03D4F8016BC2}" presName="tile4" presStyleLbl="node1" presStyleIdx="3" presStyleCnt="4"/>
      <dgm:spPr/>
    </dgm:pt>
    <dgm:pt modelId="{4F0C950F-C500-41F5-A507-C304A4F1B324}" type="pres">
      <dgm:prSet presAssocID="{B30E6717-B645-4740-8D2E-03D4F8016BC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4B93BB4-6F22-4D4B-91DC-1D37468745AB}" type="pres">
      <dgm:prSet presAssocID="{B30E6717-B645-4740-8D2E-03D4F8016BC2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4A54212-BAAD-4DCF-AF45-113CB2952EFA}" type="presOf" srcId="{B30E6717-B645-4740-8D2E-03D4F8016BC2}" destId="{4FB15776-7B8E-4FCD-BD0E-1423CD88B967}" srcOrd="0" destOrd="0" presId="urn:microsoft.com/office/officeart/2005/8/layout/matrix1"/>
    <dgm:cxn modelId="{9CCE1A85-3021-4A91-855A-5FB03A88265F}" srcId="{11F12FB8-ACF5-4E10-948A-FF1D07764B96}" destId="{6928BD4B-FF60-4037-AC4B-E4475AEBDF21}" srcOrd="0" destOrd="0" parTransId="{2AE57C54-F42F-4325-A72C-32A2712BCAFF}" sibTransId="{8815AB64-1A87-4E65-9B8D-A03FA34E6A0C}"/>
    <dgm:cxn modelId="{A63DF61F-A248-4AF9-B92A-0BC7C98126B5}" srcId="{11F12FB8-ACF5-4E10-948A-FF1D07764B96}" destId="{5AC792BA-807B-4E59-B3F0-FF0D5B936C50}" srcOrd="2" destOrd="0" parTransId="{73A6A35C-7A36-47E3-BA0F-DCA6E4329432}" sibTransId="{7CD4501C-0E4B-49F3-A7C9-6BE0A3E464AD}"/>
    <dgm:cxn modelId="{D9DF9F33-C24D-4831-80DF-06476D76319C}" type="presOf" srcId="{6928BD4B-FF60-4037-AC4B-E4475AEBDF21}" destId="{0801CBD7-73D3-4C66-8EA7-8B97395AC6BB}" srcOrd="0" destOrd="0" presId="urn:microsoft.com/office/officeart/2005/8/layout/matrix1"/>
    <dgm:cxn modelId="{90C0D051-E8DF-4B13-8783-31A36C6DA4D0}" type="presOf" srcId="{5AC792BA-807B-4E59-B3F0-FF0D5B936C50}" destId="{3DCFE679-DF5D-4C61-8D9B-D39C37FB539B}" srcOrd="1" destOrd="0" presId="urn:microsoft.com/office/officeart/2005/8/layout/matrix1"/>
    <dgm:cxn modelId="{0CC46253-4860-4FBF-81C9-8C818043CE8D}" type="presOf" srcId="{751AAD29-AE96-4189-B164-B5E1704406C4}" destId="{1D9C4B97-7374-49E6-B46D-0820D78440CC}" srcOrd="0" destOrd="0" presId="urn:microsoft.com/office/officeart/2005/8/layout/matrix1"/>
    <dgm:cxn modelId="{D9D4FA1F-69E2-4C89-B354-C94370271ABA}" type="presOf" srcId="{751AAD29-AE96-4189-B164-B5E1704406C4}" destId="{66552BFD-6C02-4419-AABC-87C90E53E561}" srcOrd="1" destOrd="0" presId="urn:microsoft.com/office/officeart/2005/8/layout/matrix1"/>
    <dgm:cxn modelId="{AFD0B9E6-0013-486E-B9D5-1B03E252FDDC}" srcId="{B30E6717-B645-4740-8D2E-03D4F8016BC2}" destId="{11F12FB8-ACF5-4E10-948A-FF1D07764B96}" srcOrd="0" destOrd="0" parTransId="{69037C7C-35EF-4B1B-8B72-8AD40A85D702}" sibTransId="{3F2B47A9-4528-4E46-AA4B-7CA16B67E7B7}"/>
    <dgm:cxn modelId="{98B4E92C-CA61-4C82-8402-ECD7F5833F1B}" type="presOf" srcId="{11F12FB8-ACF5-4E10-948A-FF1D07764B96}" destId="{54B93BB4-6F22-4D4B-91DC-1D37468745AB}" srcOrd="0" destOrd="0" presId="urn:microsoft.com/office/officeart/2005/8/layout/matrix1"/>
    <dgm:cxn modelId="{9E862D7A-BB4D-4CB0-9703-E5645928C51B}" type="presOf" srcId="{6928BD4B-FF60-4037-AC4B-E4475AEBDF21}" destId="{FD7CC780-3ED3-4001-AACB-829328FCA644}" srcOrd="1" destOrd="0" presId="urn:microsoft.com/office/officeart/2005/8/layout/matrix1"/>
    <dgm:cxn modelId="{52AD45B4-A309-4B62-BC20-7509EB66ED4E}" type="presOf" srcId="{6A68CB2E-47F6-4562-BE21-62349003AC79}" destId="{4F0C950F-C500-41F5-A507-C304A4F1B324}" srcOrd="1" destOrd="0" presId="urn:microsoft.com/office/officeart/2005/8/layout/matrix1"/>
    <dgm:cxn modelId="{48270049-C2A7-46DD-B21D-C69A5EE381D8}" type="presOf" srcId="{6A68CB2E-47F6-4562-BE21-62349003AC79}" destId="{8D3CBD50-A602-4611-A812-610497EE810D}" srcOrd="0" destOrd="0" presId="urn:microsoft.com/office/officeart/2005/8/layout/matrix1"/>
    <dgm:cxn modelId="{C61BAADF-B32E-4311-92D3-610C8CACA263}" type="presOf" srcId="{5AC792BA-807B-4E59-B3F0-FF0D5B936C50}" destId="{7FFAC4D9-3819-4D40-9BA5-BFD5DE8A23B7}" srcOrd="0" destOrd="0" presId="urn:microsoft.com/office/officeart/2005/8/layout/matrix1"/>
    <dgm:cxn modelId="{BF6943A6-C735-41CE-9450-BB1E9B944E32}" srcId="{11F12FB8-ACF5-4E10-948A-FF1D07764B96}" destId="{6A68CB2E-47F6-4562-BE21-62349003AC79}" srcOrd="3" destOrd="0" parTransId="{272BFE82-9572-4AE9-8CCF-BB6275EF3CE6}" sibTransId="{9838FC47-D91A-413C-A4F4-229524153018}"/>
    <dgm:cxn modelId="{CB5CADB6-4724-468E-A801-5F2BC4410300}" srcId="{11F12FB8-ACF5-4E10-948A-FF1D07764B96}" destId="{751AAD29-AE96-4189-B164-B5E1704406C4}" srcOrd="1" destOrd="0" parTransId="{2FD6E02E-8F9D-4405-9DCF-8FB441D1EDEE}" sibTransId="{2A4C532C-5DE2-4774-8052-E3EE56EA6457}"/>
    <dgm:cxn modelId="{DD152AA7-C2E6-4EA2-A915-E54831579A72}" type="presParOf" srcId="{4FB15776-7B8E-4FCD-BD0E-1423CD88B967}" destId="{57943214-CD63-4F9A-878D-643A96CA07D9}" srcOrd="0" destOrd="0" presId="urn:microsoft.com/office/officeart/2005/8/layout/matrix1"/>
    <dgm:cxn modelId="{B1F26A57-6626-4138-9CBB-5298E9759AFF}" type="presParOf" srcId="{57943214-CD63-4F9A-878D-643A96CA07D9}" destId="{0801CBD7-73D3-4C66-8EA7-8B97395AC6BB}" srcOrd="0" destOrd="0" presId="urn:microsoft.com/office/officeart/2005/8/layout/matrix1"/>
    <dgm:cxn modelId="{1EAD926F-81B4-412F-950A-9564289D4F2B}" type="presParOf" srcId="{57943214-CD63-4F9A-878D-643A96CA07D9}" destId="{FD7CC780-3ED3-4001-AACB-829328FCA644}" srcOrd="1" destOrd="0" presId="urn:microsoft.com/office/officeart/2005/8/layout/matrix1"/>
    <dgm:cxn modelId="{ECC51016-071E-4A73-8E02-1A572CD666BB}" type="presParOf" srcId="{57943214-CD63-4F9A-878D-643A96CA07D9}" destId="{1D9C4B97-7374-49E6-B46D-0820D78440CC}" srcOrd="2" destOrd="0" presId="urn:microsoft.com/office/officeart/2005/8/layout/matrix1"/>
    <dgm:cxn modelId="{BA3F0AFC-4AD7-4EDF-90D6-B29C6CCD9946}" type="presParOf" srcId="{57943214-CD63-4F9A-878D-643A96CA07D9}" destId="{66552BFD-6C02-4419-AABC-87C90E53E561}" srcOrd="3" destOrd="0" presId="urn:microsoft.com/office/officeart/2005/8/layout/matrix1"/>
    <dgm:cxn modelId="{1207E36B-8DB9-49D4-9041-2F15DA048193}" type="presParOf" srcId="{57943214-CD63-4F9A-878D-643A96CA07D9}" destId="{7FFAC4D9-3819-4D40-9BA5-BFD5DE8A23B7}" srcOrd="4" destOrd="0" presId="urn:microsoft.com/office/officeart/2005/8/layout/matrix1"/>
    <dgm:cxn modelId="{D2C76B9A-9F50-4A52-9C1E-BCDFC830AFAC}" type="presParOf" srcId="{57943214-CD63-4F9A-878D-643A96CA07D9}" destId="{3DCFE679-DF5D-4C61-8D9B-D39C37FB539B}" srcOrd="5" destOrd="0" presId="urn:microsoft.com/office/officeart/2005/8/layout/matrix1"/>
    <dgm:cxn modelId="{D5C5C01D-A8C4-47CC-BF31-61F745891729}" type="presParOf" srcId="{57943214-CD63-4F9A-878D-643A96CA07D9}" destId="{8D3CBD50-A602-4611-A812-610497EE810D}" srcOrd="6" destOrd="0" presId="urn:microsoft.com/office/officeart/2005/8/layout/matrix1"/>
    <dgm:cxn modelId="{A2169E91-6823-452A-9D50-D2D42810FE1F}" type="presParOf" srcId="{57943214-CD63-4F9A-878D-643A96CA07D9}" destId="{4F0C950F-C500-41F5-A507-C304A4F1B324}" srcOrd="7" destOrd="0" presId="urn:microsoft.com/office/officeart/2005/8/layout/matrix1"/>
    <dgm:cxn modelId="{17BF5D45-E295-4777-85E8-810D9244A965}" type="presParOf" srcId="{4FB15776-7B8E-4FCD-BD0E-1423CD88B967}" destId="{54B93BB4-6F22-4D4B-91DC-1D37468745A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1CBD7-73D3-4C66-8EA7-8B97395AC6BB}">
      <dsp:nvSpPr>
        <dsp:cNvPr id="0" name=""/>
        <dsp:cNvSpPr/>
      </dsp:nvSpPr>
      <dsp:spPr>
        <a:xfrm rot="16200000">
          <a:off x="902890" y="-902890"/>
          <a:ext cx="2262981" cy="406876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500" kern="1200" dirty="0" smtClean="0"/>
            <a:t>purpose</a:t>
          </a:r>
          <a:endParaRPr lang="en-GB" sz="4500" kern="1200" dirty="0"/>
        </a:p>
      </dsp:txBody>
      <dsp:txXfrm rot="5400000">
        <a:off x="0" y="0"/>
        <a:ext cx="4068762" cy="1697235"/>
      </dsp:txXfrm>
    </dsp:sp>
    <dsp:sp modelId="{1D9C4B97-7374-49E6-B46D-0820D78440CC}">
      <dsp:nvSpPr>
        <dsp:cNvPr id="0" name=""/>
        <dsp:cNvSpPr/>
      </dsp:nvSpPr>
      <dsp:spPr>
        <a:xfrm>
          <a:off x="4068762" y="0"/>
          <a:ext cx="4068762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500" kern="1200" dirty="0" smtClean="0"/>
            <a:t>audience</a:t>
          </a:r>
          <a:endParaRPr lang="en-GB" sz="4500" kern="1200" dirty="0"/>
        </a:p>
      </dsp:txBody>
      <dsp:txXfrm>
        <a:off x="4068762" y="0"/>
        <a:ext cx="4068762" cy="1697235"/>
      </dsp:txXfrm>
    </dsp:sp>
    <dsp:sp modelId="{7FFAC4D9-3819-4D40-9BA5-BFD5DE8A23B7}">
      <dsp:nvSpPr>
        <dsp:cNvPr id="0" name=""/>
        <dsp:cNvSpPr/>
      </dsp:nvSpPr>
      <dsp:spPr>
        <a:xfrm rot="10800000">
          <a:off x="0" y="2262981"/>
          <a:ext cx="4068762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500" kern="1200" dirty="0" smtClean="0"/>
            <a:t>structure</a:t>
          </a:r>
          <a:endParaRPr lang="en-GB" sz="4500" kern="1200" dirty="0"/>
        </a:p>
      </dsp:txBody>
      <dsp:txXfrm rot="10800000">
        <a:off x="0" y="2828726"/>
        <a:ext cx="4068762" cy="1697235"/>
      </dsp:txXfrm>
    </dsp:sp>
    <dsp:sp modelId="{8D3CBD50-A602-4611-A812-610497EE810D}">
      <dsp:nvSpPr>
        <dsp:cNvPr id="0" name=""/>
        <dsp:cNvSpPr/>
      </dsp:nvSpPr>
      <dsp:spPr>
        <a:xfrm rot="5400000">
          <a:off x="4971653" y="1360090"/>
          <a:ext cx="2262981" cy="406876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500" kern="1200" dirty="0" smtClean="0"/>
            <a:t>Visual impact</a:t>
          </a:r>
          <a:endParaRPr lang="en-GB" sz="4500" kern="1200" dirty="0"/>
        </a:p>
      </dsp:txBody>
      <dsp:txXfrm rot="-5400000">
        <a:off x="4068762" y="2828725"/>
        <a:ext cx="4068762" cy="1697235"/>
      </dsp:txXfrm>
    </dsp:sp>
    <dsp:sp modelId="{54B93BB4-6F22-4D4B-91DC-1D37468745AB}">
      <dsp:nvSpPr>
        <dsp:cNvPr id="0" name=""/>
        <dsp:cNvSpPr/>
      </dsp:nvSpPr>
      <dsp:spPr>
        <a:xfrm>
          <a:off x="2848133" y="1697235"/>
          <a:ext cx="2441257" cy="113149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500" kern="1200" dirty="0" smtClean="0"/>
            <a:t>poster</a:t>
          </a:r>
          <a:endParaRPr lang="en-GB" sz="4500" kern="1200" dirty="0"/>
        </a:p>
      </dsp:txBody>
      <dsp:txXfrm>
        <a:off x="2903368" y="1752470"/>
        <a:ext cx="2330787" cy="1021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1CBD7-73D3-4C66-8EA7-8B97395AC6BB}">
      <dsp:nvSpPr>
        <dsp:cNvPr id="0" name=""/>
        <dsp:cNvSpPr/>
      </dsp:nvSpPr>
      <dsp:spPr>
        <a:xfrm rot="16200000">
          <a:off x="902890" y="-902890"/>
          <a:ext cx="2262981" cy="406876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500" kern="1200" dirty="0" smtClean="0"/>
            <a:t>purpose</a:t>
          </a:r>
          <a:endParaRPr lang="en-GB" sz="4500" kern="1200" dirty="0"/>
        </a:p>
      </dsp:txBody>
      <dsp:txXfrm rot="5400000">
        <a:off x="0" y="0"/>
        <a:ext cx="4068762" cy="1697235"/>
      </dsp:txXfrm>
    </dsp:sp>
    <dsp:sp modelId="{1D9C4B97-7374-49E6-B46D-0820D78440CC}">
      <dsp:nvSpPr>
        <dsp:cNvPr id="0" name=""/>
        <dsp:cNvSpPr/>
      </dsp:nvSpPr>
      <dsp:spPr>
        <a:xfrm>
          <a:off x="4068762" y="0"/>
          <a:ext cx="4068762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500" kern="1200" dirty="0" smtClean="0"/>
            <a:t>audience</a:t>
          </a:r>
          <a:endParaRPr lang="en-GB" sz="4500" kern="1200" dirty="0"/>
        </a:p>
      </dsp:txBody>
      <dsp:txXfrm>
        <a:off x="4068762" y="0"/>
        <a:ext cx="4068762" cy="1697235"/>
      </dsp:txXfrm>
    </dsp:sp>
    <dsp:sp modelId="{7FFAC4D9-3819-4D40-9BA5-BFD5DE8A23B7}">
      <dsp:nvSpPr>
        <dsp:cNvPr id="0" name=""/>
        <dsp:cNvSpPr/>
      </dsp:nvSpPr>
      <dsp:spPr>
        <a:xfrm rot="10800000">
          <a:off x="0" y="2262981"/>
          <a:ext cx="4068762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500" kern="1200" dirty="0" smtClean="0"/>
            <a:t>structure</a:t>
          </a:r>
          <a:endParaRPr lang="en-GB" sz="4500" kern="1200" dirty="0"/>
        </a:p>
      </dsp:txBody>
      <dsp:txXfrm rot="10800000">
        <a:off x="0" y="2828726"/>
        <a:ext cx="4068762" cy="1697235"/>
      </dsp:txXfrm>
    </dsp:sp>
    <dsp:sp modelId="{8D3CBD50-A602-4611-A812-610497EE810D}">
      <dsp:nvSpPr>
        <dsp:cNvPr id="0" name=""/>
        <dsp:cNvSpPr/>
      </dsp:nvSpPr>
      <dsp:spPr>
        <a:xfrm rot="5400000">
          <a:off x="4971653" y="1360090"/>
          <a:ext cx="2262981" cy="406876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500" kern="1200" dirty="0" smtClean="0"/>
            <a:t>Visual impact</a:t>
          </a:r>
          <a:endParaRPr lang="en-GB" sz="4500" kern="1200" dirty="0"/>
        </a:p>
      </dsp:txBody>
      <dsp:txXfrm rot="-5400000">
        <a:off x="4068762" y="2828725"/>
        <a:ext cx="4068762" cy="1697235"/>
      </dsp:txXfrm>
    </dsp:sp>
    <dsp:sp modelId="{54B93BB4-6F22-4D4B-91DC-1D37468745AB}">
      <dsp:nvSpPr>
        <dsp:cNvPr id="0" name=""/>
        <dsp:cNvSpPr/>
      </dsp:nvSpPr>
      <dsp:spPr>
        <a:xfrm>
          <a:off x="2848133" y="1697235"/>
          <a:ext cx="2441257" cy="113149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500" kern="1200" dirty="0" smtClean="0"/>
            <a:t>poster</a:t>
          </a:r>
          <a:endParaRPr lang="en-GB" sz="4500" kern="1200" dirty="0"/>
        </a:p>
      </dsp:txBody>
      <dsp:txXfrm>
        <a:off x="2903368" y="1752470"/>
        <a:ext cx="2330787" cy="1021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20911-6A8F-40CE-9ED2-192D48284A96}" type="datetimeFigureOut">
              <a:rPr lang="en-GB" smtClean="0"/>
              <a:t>19/10/2015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DDA46-0829-4F01-B791-74DE4360E1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24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987E1-DA61-4B2F-A145-C11C26B3975E}" type="datetimeFigureOut">
              <a:rPr lang="en-GB" smtClean="0"/>
              <a:t>19/10/2015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365DB-4480-4529-877B-9AD5CFA7F0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59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\\myfiles\ajr55\dos\powerpoint templates\27996-02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" t="-22" r="5701" b="10842"/>
          <a:stretch/>
        </p:blipFill>
        <p:spPr bwMode="auto">
          <a:xfrm>
            <a:off x="0" y="-1672"/>
            <a:ext cx="9144000" cy="685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Logo 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349250"/>
            <a:ext cx="18097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 Single Corner Rectangle 7"/>
          <p:cNvSpPr/>
          <p:nvPr/>
        </p:nvSpPr>
        <p:spPr>
          <a:xfrm>
            <a:off x="360363" y="1260475"/>
            <a:ext cx="7740650" cy="1089025"/>
          </a:xfrm>
          <a:prstGeom prst="round1Rect">
            <a:avLst/>
          </a:prstGeom>
          <a:solidFill>
            <a:srgbClr val="48454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60363" y="1260475"/>
            <a:ext cx="7402512" cy="571500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60363" y="1890713"/>
            <a:ext cx="7405687" cy="488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11" name="Picture 23" descr="Top Hum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4"/>
          <a:stretch/>
        </p:blipFill>
        <p:spPr bwMode="auto">
          <a:xfrm rot="16200000">
            <a:off x="5463380" y="3175709"/>
            <a:ext cx="6858001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14864" y="347663"/>
            <a:ext cx="6444208" cy="590551"/>
            <a:chOff x="-14864" y="347663"/>
            <a:chExt cx="6444208" cy="590551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-14864" y="347663"/>
              <a:ext cx="6444208" cy="590551"/>
              <a:chOff x="0" y="358775"/>
              <a:chExt cx="6444208" cy="590551"/>
            </a:xfrm>
          </p:grpSpPr>
          <p:sp>
            <p:nvSpPr>
              <p:cNvPr id="16" name="Rectangle 15"/>
              <p:cNvSpPr/>
              <p:nvPr userDrawn="1"/>
            </p:nvSpPr>
            <p:spPr>
              <a:xfrm>
                <a:off x="0" y="358775"/>
                <a:ext cx="6228184" cy="590550"/>
              </a:xfrm>
              <a:prstGeom prst="rect">
                <a:avLst/>
              </a:prstGeom>
              <a:solidFill>
                <a:srgbClr val="009A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ounded Rectangle 16"/>
              <p:cNvSpPr/>
              <p:nvPr userDrawn="1"/>
            </p:nvSpPr>
            <p:spPr>
              <a:xfrm>
                <a:off x="5364088" y="358776"/>
                <a:ext cx="1080120" cy="590550"/>
              </a:xfrm>
              <a:prstGeom prst="roundRect">
                <a:avLst/>
              </a:prstGeom>
              <a:solidFill>
                <a:srgbClr val="009A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Rectangle 14"/>
            <p:cNvSpPr/>
            <p:nvPr userDrawn="1"/>
          </p:nvSpPr>
          <p:spPr>
            <a:xfrm>
              <a:off x="5724128" y="666750"/>
              <a:ext cx="705216" cy="271464"/>
            </a:xfrm>
            <a:prstGeom prst="rect">
              <a:avLst/>
            </a:prstGeom>
            <a:solidFill>
              <a:srgbClr val="009A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8640763" y="0"/>
            <a:ext cx="503237" cy="6858000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47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5312569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3688" y="112474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688" y="5879307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3" descr="Top Hum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4"/>
          <a:stretch/>
        </p:blipFill>
        <p:spPr bwMode="auto">
          <a:xfrm rot="16200000">
            <a:off x="5463380" y="3175709"/>
            <a:ext cx="6858001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-14864" y="347663"/>
            <a:ext cx="6444208" cy="590551"/>
            <a:chOff x="-14864" y="347663"/>
            <a:chExt cx="6444208" cy="590551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-14864" y="347663"/>
              <a:ext cx="6444208" cy="590551"/>
              <a:chOff x="0" y="358775"/>
              <a:chExt cx="6444208" cy="590551"/>
            </a:xfrm>
          </p:grpSpPr>
          <p:sp>
            <p:nvSpPr>
              <p:cNvPr id="10" name="Rectangle 9"/>
              <p:cNvSpPr/>
              <p:nvPr userDrawn="1"/>
            </p:nvSpPr>
            <p:spPr>
              <a:xfrm>
                <a:off x="0" y="358775"/>
                <a:ext cx="6228184" cy="590550"/>
              </a:xfrm>
              <a:prstGeom prst="rect">
                <a:avLst/>
              </a:prstGeom>
              <a:solidFill>
                <a:srgbClr val="009A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ounded Rectangle 10"/>
              <p:cNvSpPr/>
              <p:nvPr userDrawn="1"/>
            </p:nvSpPr>
            <p:spPr>
              <a:xfrm>
                <a:off x="5364088" y="358776"/>
                <a:ext cx="1080120" cy="590550"/>
              </a:xfrm>
              <a:prstGeom prst="roundRect">
                <a:avLst/>
              </a:prstGeom>
              <a:solidFill>
                <a:srgbClr val="009A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Rectangle 8"/>
            <p:cNvSpPr/>
            <p:nvPr userDrawn="1"/>
          </p:nvSpPr>
          <p:spPr>
            <a:xfrm>
              <a:off x="5724128" y="666750"/>
              <a:ext cx="705216" cy="271464"/>
            </a:xfrm>
            <a:prstGeom prst="rect">
              <a:avLst/>
            </a:prstGeom>
            <a:solidFill>
              <a:srgbClr val="009A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8640763" y="0"/>
            <a:ext cx="503237" cy="6858000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659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23" descr="Top Hum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4"/>
          <a:stretch/>
        </p:blipFill>
        <p:spPr bwMode="auto">
          <a:xfrm rot="16200000">
            <a:off x="5463380" y="3175709"/>
            <a:ext cx="6858001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14864" y="347663"/>
            <a:ext cx="6444208" cy="590551"/>
            <a:chOff x="-14864" y="347663"/>
            <a:chExt cx="6444208" cy="590551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-14864" y="347663"/>
              <a:ext cx="6444208" cy="590551"/>
              <a:chOff x="0" y="358775"/>
              <a:chExt cx="6444208" cy="590551"/>
            </a:xfrm>
          </p:grpSpPr>
          <p:sp>
            <p:nvSpPr>
              <p:cNvPr id="9" name="Rectangle 8"/>
              <p:cNvSpPr/>
              <p:nvPr userDrawn="1"/>
            </p:nvSpPr>
            <p:spPr>
              <a:xfrm>
                <a:off x="0" y="358775"/>
                <a:ext cx="6228184" cy="590550"/>
              </a:xfrm>
              <a:prstGeom prst="rect">
                <a:avLst/>
              </a:prstGeom>
              <a:solidFill>
                <a:srgbClr val="009A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ounded Rectangle 9"/>
              <p:cNvSpPr/>
              <p:nvPr userDrawn="1"/>
            </p:nvSpPr>
            <p:spPr>
              <a:xfrm>
                <a:off x="5364088" y="358776"/>
                <a:ext cx="1080120" cy="590550"/>
              </a:xfrm>
              <a:prstGeom prst="roundRect">
                <a:avLst/>
              </a:prstGeom>
              <a:solidFill>
                <a:srgbClr val="009A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/>
            <p:cNvSpPr/>
            <p:nvPr userDrawn="1"/>
          </p:nvSpPr>
          <p:spPr>
            <a:xfrm>
              <a:off x="5724128" y="666750"/>
              <a:ext cx="705216" cy="271464"/>
            </a:xfrm>
            <a:prstGeom prst="rect">
              <a:avLst/>
            </a:prstGeom>
            <a:solidFill>
              <a:srgbClr val="009A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8640763" y="0"/>
            <a:ext cx="503237" cy="6858000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71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0975" y="1258888"/>
            <a:ext cx="2057400" cy="5497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1258888"/>
            <a:ext cx="6019800" cy="5497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5" name="Picture 23" descr="Top Hum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4"/>
          <a:stretch/>
        </p:blipFill>
        <p:spPr bwMode="auto">
          <a:xfrm rot="16200000">
            <a:off x="5463380" y="3175709"/>
            <a:ext cx="6858001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14864" y="347663"/>
            <a:ext cx="6444208" cy="590551"/>
            <a:chOff x="-14864" y="347663"/>
            <a:chExt cx="6444208" cy="590551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-14864" y="347663"/>
              <a:ext cx="6444208" cy="590551"/>
              <a:chOff x="0" y="358775"/>
              <a:chExt cx="6444208" cy="590551"/>
            </a:xfrm>
          </p:grpSpPr>
          <p:sp>
            <p:nvSpPr>
              <p:cNvPr id="9" name="Rectangle 8"/>
              <p:cNvSpPr/>
              <p:nvPr userDrawn="1"/>
            </p:nvSpPr>
            <p:spPr>
              <a:xfrm>
                <a:off x="0" y="358775"/>
                <a:ext cx="6228184" cy="590550"/>
              </a:xfrm>
              <a:prstGeom prst="rect">
                <a:avLst/>
              </a:prstGeom>
              <a:solidFill>
                <a:srgbClr val="009A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ounded Rectangle 9"/>
              <p:cNvSpPr/>
              <p:nvPr userDrawn="1"/>
            </p:nvSpPr>
            <p:spPr>
              <a:xfrm>
                <a:off x="5364088" y="358776"/>
                <a:ext cx="1080120" cy="590550"/>
              </a:xfrm>
              <a:prstGeom prst="roundRect">
                <a:avLst/>
              </a:prstGeom>
              <a:solidFill>
                <a:srgbClr val="009A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/>
            <p:cNvSpPr/>
            <p:nvPr userDrawn="1"/>
          </p:nvSpPr>
          <p:spPr>
            <a:xfrm>
              <a:off x="5724128" y="666750"/>
              <a:ext cx="705216" cy="271464"/>
            </a:xfrm>
            <a:prstGeom prst="rect">
              <a:avLst/>
            </a:prstGeom>
            <a:solidFill>
              <a:srgbClr val="009A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8640763" y="0"/>
            <a:ext cx="503237" cy="6858000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57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ttp://ccsv-fiorina.campus.bath.ac.uk/fotoweb/cmdrequest/rest/preview.fwx/27880-0157.jpg?rt=1&amp;f=216D1E1FEC404A531B8FC1D0F9C9EE73512D998A9D56FABD96EF69F957C5FA7AB0B540819D374C6732396D6970CDE38ECDB1203223FD805402A0972B4DFECDE1615B9B35FAF247534628445F95789ADC899E5DD27E0F64FB833DB22E0ADE2118B9F0B8A7DEC30388FAF3BF66FAC19C9D72B2999838D346545C02727DAAE094C6CD09C8FAA3868CB7255E3ED2A04E3DCE338D512053805FD572F606A57C260B2F1006BFA5DFAD49B4A38AC84A0DC2F309C05D9458BD51C14333DB59241ADF003630B693ADA30B17BC539A1B8364348D7F&amp;sz=204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675455"/>
            <a:ext cx="10585176" cy="753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Logo 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349250"/>
            <a:ext cx="18097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 Single Corner Rectangle 7"/>
          <p:cNvSpPr/>
          <p:nvPr/>
        </p:nvSpPr>
        <p:spPr>
          <a:xfrm>
            <a:off x="179512" y="5445224"/>
            <a:ext cx="7740650" cy="1089025"/>
          </a:xfrm>
          <a:prstGeom prst="round1Rect">
            <a:avLst/>
          </a:prstGeom>
          <a:solidFill>
            <a:srgbClr val="48454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79512" y="5445224"/>
            <a:ext cx="7402512" cy="571500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79512" y="6075462"/>
            <a:ext cx="7405687" cy="488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11" name="Picture 23" descr="Top Hum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4"/>
          <a:stretch/>
        </p:blipFill>
        <p:spPr bwMode="auto">
          <a:xfrm rot="16200000">
            <a:off x="5463380" y="3175709"/>
            <a:ext cx="6858001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-14864" y="347663"/>
            <a:ext cx="6444208" cy="590551"/>
            <a:chOff x="-14864" y="347663"/>
            <a:chExt cx="6444208" cy="590551"/>
          </a:xfrm>
        </p:grpSpPr>
        <p:grpSp>
          <p:nvGrpSpPr>
            <p:cNvPr id="15" name="Group 14"/>
            <p:cNvGrpSpPr/>
            <p:nvPr userDrawn="1"/>
          </p:nvGrpSpPr>
          <p:grpSpPr>
            <a:xfrm>
              <a:off x="-14864" y="347663"/>
              <a:ext cx="6444208" cy="590551"/>
              <a:chOff x="0" y="358775"/>
              <a:chExt cx="6444208" cy="590551"/>
            </a:xfrm>
          </p:grpSpPr>
          <p:sp>
            <p:nvSpPr>
              <p:cNvPr id="17" name="Rectangle 16"/>
              <p:cNvSpPr/>
              <p:nvPr userDrawn="1"/>
            </p:nvSpPr>
            <p:spPr>
              <a:xfrm>
                <a:off x="0" y="358775"/>
                <a:ext cx="6228184" cy="590550"/>
              </a:xfrm>
              <a:prstGeom prst="rect">
                <a:avLst/>
              </a:prstGeom>
              <a:solidFill>
                <a:srgbClr val="009A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ounded Rectangle 17"/>
              <p:cNvSpPr/>
              <p:nvPr userDrawn="1"/>
            </p:nvSpPr>
            <p:spPr>
              <a:xfrm>
                <a:off x="5364088" y="358776"/>
                <a:ext cx="1080120" cy="590550"/>
              </a:xfrm>
              <a:prstGeom prst="roundRect">
                <a:avLst/>
              </a:prstGeom>
              <a:solidFill>
                <a:srgbClr val="009A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Rectangle 15"/>
            <p:cNvSpPr/>
            <p:nvPr userDrawn="1"/>
          </p:nvSpPr>
          <p:spPr>
            <a:xfrm>
              <a:off x="5724128" y="666750"/>
              <a:ext cx="705216" cy="271464"/>
            </a:xfrm>
            <a:prstGeom prst="rect">
              <a:avLst/>
            </a:prstGeom>
            <a:solidFill>
              <a:srgbClr val="009A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8640763" y="0"/>
            <a:ext cx="503237" cy="6858000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893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137525" cy="45259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23" descr="Top Hum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4"/>
          <a:stretch/>
        </p:blipFill>
        <p:spPr bwMode="auto">
          <a:xfrm rot="16200000">
            <a:off x="5463380" y="3175709"/>
            <a:ext cx="6858001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864" y="347663"/>
            <a:ext cx="6444208" cy="590551"/>
            <a:chOff x="-14864" y="347663"/>
            <a:chExt cx="6444208" cy="590551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-14864" y="347663"/>
              <a:ext cx="6444208" cy="590551"/>
              <a:chOff x="0" y="358775"/>
              <a:chExt cx="6444208" cy="590551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0" y="358775"/>
                <a:ext cx="6228184" cy="590550"/>
              </a:xfrm>
              <a:prstGeom prst="rect">
                <a:avLst/>
              </a:prstGeom>
              <a:solidFill>
                <a:srgbClr val="009A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ounded Rectangle 11"/>
              <p:cNvSpPr/>
              <p:nvPr userDrawn="1"/>
            </p:nvSpPr>
            <p:spPr>
              <a:xfrm>
                <a:off x="5364088" y="358776"/>
                <a:ext cx="1080120" cy="590550"/>
              </a:xfrm>
              <a:prstGeom prst="roundRect">
                <a:avLst/>
              </a:prstGeom>
              <a:solidFill>
                <a:srgbClr val="009A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Rectangle 9"/>
            <p:cNvSpPr/>
            <p:nvPr userDrawn="1"/>
          </p:nvSpPr>
          <p:spPr>
            <a:xfrm>
              <a:off x="5724128" y="666750"/>
              <a:ext cx="705216" cy="271464"/>
            </a:xfrm>
            <a:prstGeom prst="rect">
              <a:avLst/>
            </a:prstGeom>
            <a:solidFill>
              <a:srgbClr val="009A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8640763" y="0"/>
            <a:ext cx="503237" cy="6858000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1952"/>
            <a:ext cx="8229600" cy="5762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0355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3" descr="Top Hum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4"/>
          <a:stretch/>
        </p:blipFill>
        <p:spPr bwMode="auto">
          <a:xfrm rot="16200000">
            <a:off x="5463380" y="3175709"/>
            <a:ext cx="6858001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864" y="347663"/>
            <a:ext cx="6444208" cy="590551"/>
            <a:chOff x="-14864" y="347663"/>
            <a:chExt cx="6444208" cy="590551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-14864" y="347663"/>
              <a:ext cx="6444208" cy="590551"/>
              <a:chOff x="0" y="358775"/>
              <a:chExt cx="6444208" cy="590551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0" y="358775"/>
                <a:ext cx="6228184" cy="590550"/>
              </a:xfrm>
              <a:prstGeom prst="rect">
                <a:avLst/>
              </a:prstGeom>
              <a:solidFill>
                <a:srgbClr val="009A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ounded Rectangle 11"/>
              <p:cNvSpPr/>
              <p:nvPr userDrawn="1"/>
            </p:nvSpPr>
            <p:spPr>
              <a:xfrm>
                <a:off x="5364088" y="358776"/>
                <a:ext cx="1080120" cy="590550"/>
              </a:xfrm>
              <a:prstGeom prst="roundRect">
                <a:avLst/>
              </a:prstGeom>
              <a:solidFill>
                <a:srgbClr val="009A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Rectangle 9"/>
            <p:cNvSpPr/>
            <p:nvPr userDrawn="1"/>
          </p:nvSpPr>
          <p:spPr>
            <a:xfrm>
              <a:off x="5724128" y="666750"/>
              <a:ext cx="705216" cy="271464"/>
            </a:xfrm>
            <a:prstGeom prst="rect">
              <a:avLst/>
            </a:prstGeom>
            <a:solidFill>
              <a:srgbClr val="009A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8640763" y="0"/>
            <a:ext cx="503237" cy="6858000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44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2230438"/>
            <a:ext cx="3992563" cy="452596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3738" y="2230438"/>
            <a:ext cx="3992562" cy="4525962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8" name="Picture 23" descr="Top Hum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4"/>
          <a:stretch/>
        </p:blipFill>
        <p:spPr bwMode="auto">
          <a:xfrm rot="16200000">
            <a:off x="5463380" y="3175709"/>
            <a:ext cx="6858001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-14864" y="347663"/>
            <a:ext cx="6444208" cy="590551"/>
            <a:chOff x="-14864" y="347663"/>
            <a:chExt cx="6444208" cy="590551"/>
          </a:xfrm>
        </p:grpSpPr>
        <p:grpSp>
          <p:nvGrpSpPr>
            <p:cNvPr id="10" name="Group 9"/>
            <p:cNvGrpSpPr/>
            <p:nvPr userDrawn="1"/>
          </p:nvGrpSpPr>
          <p:grpSpPr>
            <a:xfrm>
              <a:off x="-14864" y="347663"/>
              <a:ext cx="6444208" cy="590551"/>
              <a:chOff x="0" y="358775"/>
              <a:chExt cx="6444208" cy="590551"/>
            </a:xfrm>
          </p:grpSpPr>
          <p:sp>
            <p:nvSpPr>
              <p:cNvPr id="12" name="Rectangle 11"/>
              <p:cNvSpPr/>
              <p:nvPr userDrawn="1"/>
            </p:nvSpPr>
            <p:spPr>
              <a:xfrm>
                <a:off x="0" y="358775"/>
                <a:ext cx="6228184" cy="590550"/>
              </a:xfrm>
              <a:prstGeom prst="rect">
                <a:avLst/>
              </a:prstGeom>
              <a:solidFill>
                <a:srgbClr val="009A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ounded Rectangle 12"/>
              <p:cNvSpPr/>
              <p:nvPr userDrawn="1"/>
            </p:nvSpPr>
            <p:spPr>
              <a:xfrm>
                <a:off x="5364088" y="358776"/>
                <a:ext cx="1080120" cy="590550"/>
              </a:xfrm>
              <a:prstGeom prst="roundRect">
                <a:avLst/>
              </a:prstGeom>
              <a:solidFill>
                <a:srgbClr val="009A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Rectangle 10"/>
            <p:cNvSpPr/>
            <p:nvPr userDrawn="1"/>
          </p:nvSpPr>
          <p:spPr>
            <a:xfrm>
              <a:off x="5724128" y="666750"/>
              <a:ext cx="705216" cy="271464"/>
            </a:xfrm>
            <a:prstGeom prst="rect">
              <a:avLst/>
            </a:prstGeom>
            <a:solidFill>
              <a:srgbClr val="009A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8640763" y="0"/>
            <a:ext cx="503237" cy="6858000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6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24743"/>
            <a:ext cx="8229600" cy="64807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9971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26369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1353" y="19971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1353" y="26369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8" name="Picture 23" descr="Top Hum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4"/>
          <a:stretch/>
        </p:blipFill>
        <p:spPr bwMode="auto">
          <a:xfrm rot="16200000">
            <a:off x="5463380" y="3175709"/>
            <a:ext cx="6858001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-14864" y="347663"/>
            <a:ext cx="6444208" cy="590551"/>
            <a:chOff x="-14864" y="347663"/>
            <a:chExt cx="6444208" cy="590551"/>
          </a:xfrm>
        </p:grpSpPr>
        <p:grpSp>
          <p:nvGrpSpPr>
            <p:cNvPr id="10" name="Group 9"/>
            <p:cNvGrpSpPr/>
            <p:nvPr userDrawn="1"/>
          </p:nvGrpSpPr>
          <p:grpSpPr>
            <a:xfrm>
              <a:off x="-14864" y="347663"/>
              <a:ext cx="6444208" cy="590551"/>
              <a:chOff x="0" y="358775"/>
              <a:chExt cx="6444208" cy="590551"/>
            </a:xfrm>
          </p:grpSpPr>
          <p:sp>
            <p:nvSpPr>
              <p:cNvPr id="12" name="Rectangle 11"/>
              <p:cNvSpPr/>
              <p:nvPr userDrawn="1"/>
            </p:nvSpPr>
            <p:spPr>
              <a:xfrm>
                <a:off x="0" y="358775"/>
                <a:ext cx="6228184" cy="590550"/>
              </a:xfrm>
              <a:prstGeom prst="rect">
                <a:avLst/>
              </a:prstGeom>
              <a:solidFill>
                <a:srgbClr val="009A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ounded Rectangle 12"/>
              <p:cNvSpPr/>
              <p:nvPr userDrawn="1"/>
            </p:nvSpPr>
            <p:spPr>
              <a:xfrm>
                <a:off x="5364088" y="358776"/>
                <a:ext cx="1080120" cy="590550"/>
              </a:xfrm>
              <a:prstGeom prst="roundRect">
                <a:avLst/>
              </a:prstGeom>
              <a:solidFill>
                <a:srgbClr val="009A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Rectangle 10"/>
            <p:cNvSpPr/>
            <p:nvPr userDrawn="1"/>
          </p:nvSpPr>
          <p:spPr>
            <a:xfrm>
              <a:off x="5724128" y="666750"/>
              <a:ext cx="705216" cy="271464"/>
            </a:xfrm>
            <a:prstGeom prst="rect">
              <a:avLst/>
            </a:prstGeom>
            <a:solidFill>
              <a:srgbClr val="009A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8640763" y="0"/>
            <a:ext cx="503237" cy="6858000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94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4" name="Picture 23" descr="Top Hum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4"/>
          <a:stretch/>
        </p:blipFill>
        <p:spPr bwMode="auto">
          <a:xfrm rot="16200000">
            <a:off x="5463380" y="3175709"/>
            <a:ext cx="6858001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640763" y="0"/>
            <a:ext cx="503237" cy="6858000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835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 descr="Top Hum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4"/>
          <a:stretch/>
        </p:blipFill>
        <p:spPr bwMode="auto">
          <a:xfrm rot="16200000">
            <a:off x="5463380" y="3175709"/>
            <a:ext cx="6858001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14864" y="347663"/>
            <a:ext cx="6444208" cy="590551"/>
            <a:chOff x="-14864" y="347663"/>
            <a:chExt cx="6444208" cy="590551"/>
          </a:xfrm>
        </p:grpSpPr>
        <p:grpSp>
          <p:nvGrpSpPr>
            <p:cNvPr id="5" name="Group 4"/>
            <p:cNvGrpSpPr/>
            <p:nvPr userDrawn="1"/>
          </p:nvGrpSpPr>
          <p:grpSpPr>
            <a:xfrm>
              <a:off x="-14864" y="347663"/>
              <a:ext cx="6444208" cy="590551"/>
              <a:chOff x="0" y="358775"/>
              <a:chExt cx="6444208" cy="590551"/>
            </a:xfrm>
          </p:grpSpPr>
          <p:sp>
            <p:nvSpPr>
              <p:cNvPr id="7" name="Rectangle 6"/>
              <p:cNvSpPr/>
              <p:nvPr userDrawn="1"/>
            </p:nvSpPr>
            <p:spPr>
              <a:xfrm>
                <a:off x="0" y="358775"/>
                <a:ext cx="6228184" cy="590550"/>
              </a:xfrm>
              <a:prstGeom prst="rect">
                <a:avLst/>
              </a:prstGeom>
              <a:solidFill>
                <a:srgbClr val="009A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ounded Rectangle 7"/>
              <p:cNvSpPr/>
              <p:nvPr userDrawn="1"/>
            </p:nvSpPr>
            <p:spPr>
              <a:xfrm>
                <a:off x="5364088" y="358776"/>
                <a:ext cx="1080120" cy="590550"/>
              </a:xfrm>
              <a:prstGeom prst="roundRect">
                <a:avLst/>
              </a:prstGeom>
              <a:solidFill>
                <a:srgbClr val="009A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Rectangle 5"/>
            <p:cNvSpPr/>
            <p:nvPr userDrawn="1"/>
          </p:nvSpPr>
          <p:spPr>
            <a:xfrm>
              <a:off x="5724128" y="666750"/>
              <a:ext cx="705216" cy="271464"/>
            </a:xfrm>
            <a:prstGeom prst="rect">
              <a:avLst/>
            </a:prstGeom>
            <a:solidFill>
              <a:srgbClr val="009A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ectangle 8"/>
          <p:cNvSpPr/>
          <p:nvPr/>
        </p:nvSpPr>
        <p:spPr>
          <a:xfrm>
            <a:off x="8640763" y="0"/>
            <a:ext cx="503237" cy="6858000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81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1052736"/>
            <a:ext cx="3008313" cy="99756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0690" y="1052736"/>
            <a:ext cx="5111750" cy="5688632"/>
          </a:xfr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18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840" y="2132857"/>
            <a:ext cx="3008313" cy="460851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3" descr="Top Hum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4"/>
          <a:stretch/>
        </p:blipFill>
        <p:spPr bwMode="auto">
          <a:xfrm rot="16200000">
            <a:off x="5463380" y="3175709"/>
            <a:ext cx="6858001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-14864" y="347663"/>
            <a:ext cx="6444208" cy="590551"/>
            <a:chOff x="-14864" y="347663"/>
            <a:chExt cx="6444208" cy="590551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-14864" y="347663"/>
              <a:ext cx="6444208" cy="590551"/>
              <a:chOff x="0" y="358775"/>
              <a:chExt cx="6444208" cy="590551"/>
            </a:xfrm>
          </p:grpSpPr>
          <p:sp>
            <p:nvSpPr>
              <p:cNvPr id="10" name="Rectangle 9"/>
              <p:cNvSpPr/>
              <p:nvPr userDrawn="1"/>
            </p:nvSpPr>
            <p:spPr>
              <a:xfrm>
                <a:off x="0" y="358775"/>
                <a:ext cx="6228184" cy="590550"/>
              </a:xfrm>
              <a:prstGeom prst="rect">
                <a:avLst/>
              </a:prstGeom>
              <a:solidFill>
                <a:srgbClr val="009A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ounded Rectangle 10"/>
              <p:cNvSpPr/>
              <p:nvPr userDrawn="1"/>
            </p:nvSpPr>
            <p:spPr>
              <a:xfrm>
                <a:off x="5364088" y="358776"/>
                <a:ext cx="1080120" cy="590550"/>
              </a:xfrm>
              <a:prstGeom prst="roundRect">
                <a:avLst/>
              </a:prstGeom>
              <a:solidFill>
                <a:srgbClr val="009A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Rectangle 8"/>
            <p:cNvSpPr/>
            <p:nvPr userDrawn="1"/>
          </p:nvSpPr>
          <p:spPr>
            <a:xfrm>
              <a:off x="5724128" y="666750"/>
              <a:ext cx="705216" cy="271464"/>
            </a:xfrm>
            <a:prstGeom prst="rect">
              <a:avLst/>
            </a:prstGeom>
            <a:solidFill>
              <a:srgbClr val="009A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8640763" y="0"/>
            <a:ext cx="503237" cy="6858000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537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9" descr="Logo redrawn 43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347663"/>
            <a:ext cx="1809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8640763" y="0"/>
            <a:ext cx="503237" cy="6858000"/>
          </a:xfrm>
          <a:prstGeom prst="rect">
            <a:avLst/>
          </a:prstGeom>
          <a:solidFill>
            <a:srgbClr val="3B93A6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1258888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30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2230438"/>
            <a:ext cx="813752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8" name="Picture 23" descr="Top Hum"/>
          <p:cNvPicPr>
            <a:picLocks noChangeAspect="1" noChangeArrowheads="1"/>
          </p:cNvPicPr>
          <p:nvPr/>
        </p:nvPicPr>
        <p:blipFill rotWithShape="1">
          <a:blip r:embed="rId15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4"/>
          <a:stretch/>
        </p:blipFill>
        <p:spPr bwMode="auto">
          <a:xfrm rot="16200000">
            <a:off x="5463380" y="3175709"/>
            <a:ext cx="6858001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-14864" y="347663"/>
            <a:ext cx="6444208" cy="590551"/>
            <a:chOff x="-14864" y="347663"/>
            <a:chExt cx="6444208" cy="590551"/>
          </a:xfrm>
        </p:grpSpPr>
        <p:grpSp>
          <p:nvGrpSpPr>
            <p:cNvPr id="10" name="Group 9"/>
            <p:cNvGrpSpPr/>
            <p:nvPr userDrawn="1"/>
          </p:nvGrpSpPr>
          <p:grpSpPr>
            <a:xfrm>
              <a:off x="-14864" y="347663"/>
              <a:ext cx="6444208" cy="590551"/>
              <a:chOff x="0" y="358775"/>
              <a:chExt cx="6444208" cy="590551"/>
            </a:xfrm>
          </p:grpSpPr>
          <p:sp>
            <p:nvSpPr>
              <p:cNvPr id="12" name="Rectangle 11"/>
              <p:cNvSpPr/>
              <p:nvPr userDrawn="1"/>
            </p:nvSpPr>
            <p:spPr>
              <a:xfrm>
                <a:off x="0" y="358775"/>
                <a:ext cx="6228184" cy="590550"/>
              </a:xfrm>
              <a:prstGeom prst="rect">
                <a:avLst/>
              </a:prstGeom>
              <a:solidFill>
                <a:srgbClr val="009A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ounded Rectangle 12"/>
              <p:cNvSpPr/>
              <p:nvPr userDrawn="1"/>
            </p:nvSpPr>
            <p:spPr>
              <a:xfrm>
                <a:off x="5364088" y="358776"/>
                <a:ext cx="1080120" cy="590550"/>
              </a:xfrm>
              <a:prstGeom prst="roundRect">
                <a:avLst/>
              </a:prstGeom>
              <a:solidFill>
                <a:srgbClr val="009A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Rectangle 10"/>
            <p:cNvSpPr/>
            <p:nvPr userDrawn="1"/>
          </p:nvSpPr>
          <p:spPr>
            <a:xfrm>
              <a:off x="5724128" y="666750"/>
              <a:ext cx="705216" cy="271464"/>
            </a:xfrm>
            <a:prstGeom prst="rect">
              <a:avLst/>
            </a:prstGeom>
            <a:solidFill>
              <a:srgbClr val="009A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8640763" y="0"/>
            <a:ext cx="503237" cy="6858000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8640763" y="0"/>
            <a:ext cx="503237" cy="6858000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5535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052736"/>
            <a:ext cx="4464495" cy="4525962"/>
          </a:xfrm>
        </p:spPr>
        <p:txBody>
          <a:bodyPr/>
          <a:lstStyle/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How to design a good </a:t>
            </a:r>
          </a:p>
          <a:p>
            <a:r>
              <a:rPr lang="en-GB" sz="2800" dirty="0" smtClean="0"/>
              <a:t>poster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-14864" y="347663"/>
            <a:ext cx="6444208" cy="590551"/>
            <a:chOff x="-14864" y="347663"/>
            <a:chExt cx="6444208" cy="590551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-14864" y="347663"/>
              <a:ext cx="6444208" cy="590551"/>
              <a:chOff x="0" y="358775"/>
              <a:chExt cx="6444208" cy="590551"/>
            </a:xfrm>
          </p:grpSpPr>
          <p:sp>
            <p:nvSpPr>
              <p:cNvPr id="9" name="Rectangle 8"/>
              <p:cNvSpPr/>
              <p:nvPr userDrawn="1"/>
            </p:nvSpPr>
            <p:spPr>
              <a:xfrm>
                <a:off x="0" y="358775"/>
                <a:ext cx="6228184" cy="590550"/>
              </a:xfrm>
              <a:prstGeom prst="rect">
                <a:avLst/>
              </a:prstGeom>
              <a:solidFill>
                <a:srgbClr val="009A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ounded Rectangle 9"/>
              <p:cNvSpPr/>
              <p:nvPr userDrawn="1"/>
            </p:nvSpPr>
            <p:spPr>
              <a:xfrm>
                <a:off x="5364088" y="358776"/>
                <a:ext cx="1080120" cy="590550"/>
              </a:xfrm>
              <a:prstGeom prst="roundRect">
                <a:avLst/>
              </a:prstGeom>
              <a:solidFill>
                <a:srgbClr val="009A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ectangle 7"/>
            <p:cNvSpPr/>
            <p:nvPr userDrawn="1"/>
          </p:nvSpPr>
          <p:spPr>
            <a:xfrm>
              <a:off x="5724128" y="666750"/>
              <a:ext cx="705216" cy="271464"/>
            </a:xfrm>
            <a:prstGeom prst="rect">
              <a:avLst/>
            </a:prstGeom>
            <a:solidFill>
              <a:srgbClr val="009A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Written </a:t>
            </a:r>
            <a:r>
              <a:rPr lang="en-GB" dirty="0" smtClean="0"/>
              <a:t>communication 2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8640763" y="0"/>
            <a:ext cx="503237" cy="6858000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9" descr="Logo redrawn 4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347663"/>
            <a:ext cx="1809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kirsoplabs.co.uk/wp-content/uploads/2013/09/Firbushposter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535" y="913289"/>
            <a:ext cx="4204898" cy="594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63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yeuk.org.uk/dev/wp-content/uploads/2015/07/EmploySki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76872"/>
            <a:ext cx="456503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9" y="1340768"/>
            <a:ext cx="4968552" cy="4525962"/>
          </a:xfrm>
        </p:spPr>
        <p:txBody>
          <a:bodyPr/>
          <a:lstStyle/>
          <a:p>
            <a:r>
              <a:rPr lang="en-GB" sz="2000" b="1" dirty="0"/>
              <a:t>Objectives:</a:t>
            </a:r>
          </a:p>
          <a:p>
            <a:endParaRPr lang="en-GB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 dirty="0"/>
              <a:t>To examine why we use </a:t>
            </a:r>
            <a:r>
              <a:rPr lang="en-GB" sz="2000" b="1" dirty="0" smtClean="0"/>
              <a:t>scientific posters</a:t>
            </a:r>
            <a:endParaRPr lang="en-GB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 dirty="0"/>
              <a:t>To </a:t>
            </a:r>
            <a:r>
              <a:rPr lang="en-GB" sz="2000" b="1" dirty="0" smtClean="0"/>
              <a:t>understand the structure of a scientific poster </a:t>
            </a:r>
          </a:p>
          <a:p>
            <a:pPr marL="0" indent="0"/>
            <a:endParaRPr lang="en-GB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 dirty="0"/>
              <a:t>To </a:t>
            </a:r>
            <a:r>
              <a:rPr lang="en-GB" sz="2000" b="1" dirty="0" err="1" smtClean="0"/>
              <a:t>analise</a:t>
            </a:r>
            <a:r>
              <a:rPr lang="en-GB" sz="2000" b="1" dirty="0" smtClean="0"/>
              <a:t> and judge scientific posters to prepare for your own</a:t>
            </a:r>
            <a:endParaRPr lang="en-GB" sz="2000" b="1" dirty="0"/>
          </a:p>
          <a:p>
            <a:pPr marL="0" indent="0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Written </a:t>
            </a:r>
            <a:r>
              <a:rPr lang="en-GB" dirty="0" smtClean="0"/>
              <a:t>communication 2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640763" y="0"/>
            <a:ext cx="503237" cy="6858000"/>
          </a:xfrm>
          <a:prstGeom prst="rect">
            <a:avLst/>
          </a:prstGeom>
          <a:solidFill>
            <a:srgbClr val="00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64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459127"/>
              </p:ext>
            </p:extLst>
          </p:nvPr>
        </p:nvGraphicFramePr>
        <p:xfrm>
          <a:off x="323850" y="1341438"/>
          <a:ext cx="8137525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Written </a:t>
            </a:r>
            <a:r>
              <a:rPr lang="en-GB" dirty="0" smtClean="0"/>
              <a:t>Communication 2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25418" y="5934670"/>
            <a:ext cx="7848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pairs, look at the posters around the room and take notes: What is the purpose and audience? Make a list of things to include (structure) and tips for making it look good.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94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690" y="1124744"/>
            <a:ext cx="2109156" cy="11745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Written </a:t>
            </a:r>
            <a:r>
              <a:rPr lang="en-GB" dirty="0" smtClean="0"/>
              <a:t>Communication 2</a:t>
            </a:r>
            <a:endParaRPr lang="en-GB" dirty="0"/>
          </a:p>
        </p:txBody>
      </p:sp>
      <p:pic>
        <p:nvPicPr>
          <p:cNvPr id="3074" name="Picture 2" descr="http://p6cdn4static.sharpschool.com/UserFiles/Servers/Server_147930/Image/girl-writing-sta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391" y="5589240"/>
            <a:ext cx="1441721" cy="113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2420888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At meetings, there is usually a room for poster presentations – the number of posters is larger than the number of talks </a:t>
            </a:r>
            <a:r>
              <a:rPr lang="en-GB" dirty="0" smtClean="0">
                <a:sym typeface="Wingdings" panose="05000000000000000000" pitchFamily="2" charset="2"/>
              </a:rPr>
              <a:t> scientific ideas are communicated via posters</a:t>
            </a:r>
          </a:p>
          <a:p>
            <a:endParaRPr lang="en-GB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Convey ideas quickly and in an eye-catching way</a:t>
            </a:r>
          </a:p>
          <a:p>
            <a:endParaRPr lang="en-GB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Contain enough detail to spark discussion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29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Written </a:t>
            </a:r>
            <a:r>
              <a:rPr lang="en-GB" dirty="0" smtClean="0"/>
              <a:t>Communication 2</a:t>
            </a:r>
            <a:endParaRPr lang="en-GB" dirty="0"/>
          </a:p>
        </p:txBody>
      </p:sp>
      <p:pic>
        <p:nvPicPr>
          <p:cNvPr id="3074" name="Picture 2" descr="http://p6cdn4static.sharpschool.com/UserFiles/Servers/Server_147930/Image/girl-writing-sta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391" y="5589240"/>
            <a:ext cx="1441721" cy="113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2420888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Usually, your target audience would be other researchers.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 this case, your target audience are your peers, parents, teachers and University staff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537" y="1073360"/>
            <a:ext cx="2304256" cy="128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8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Written </a:t>
            </a:r>
            <a:r>
              <a:rPr lang="en-GB" dirty="0" smtClean="0"/>
              <a:t>Communication 2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2420888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Title:</a:t>
            </a:r>
            <a:r>
              <a:rPr lang="en-GB" sz="1600" dirty="0"/>
              <a:t> Large, simple and punchy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Author</a:t>
            </a:r>
            <a:r>
              <a:rPr lang="en-GB" sz="1600" dirty="0"/>
              <a:t>: You et 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Affiliation</a:t>
            </a:r>
            <a:r>
              <a:rPr lang="en-GB" sz="1600" dirty="0"/>
              <a:t>: Department of Biology &amp; Biochemistry,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Summary</a:t>
            </a:r>
            <a:r>
              <a:rPr lang="en-GB" sz="1600" dirty="0"/>
              <a:t>: Keep this brief. What’s the question, what have you done, and what does it demonstrate?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Introduction and aims</a:t>
            </a:r>
            <a:r>
              <a:rPr lang="en-GB" sz="1600" dirty="0"/>
              <a:t>: Keep the introduction concise, and make the aims clear. It may help to enumerate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Methods</a:t>
            </a:r>
            <a:r>
              <a:rPr lang="en-GB" sz="1600" dirty="0"/>
              <a:t>: Keep these brief. Some methods may be better presented as a figure, or incorporated into a footnote.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Results</a:t>
            </a:r>
            <a:r>
              <a:rPr lang="en-GB" sz="1600" dirty="0"/>
              <a:t>: Describe the data concisely, and bring out the key points. Always refer to the relevant tables or figures.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Discussion</a:t>
            </a:r>
            <a:r>
              <a:rPr lang="en-GB" sz="1600" dirty="0"/>
              <a:t>: This can often be incorporated into the results section.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Conclusions</a:t>
            </a:r>
            <a:r>
              <a:rPr lang="en-GB" sz="1600" dirty="0"/>
              <a:t>: Consider the use of bullet or numbered points.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Figures and figure legends</a:t>
            </a:r>
            <a:r>
              <a:rPr lang="en-GB" sz="1600" dirty="0"/>
              <a:t>: Intersperse these with your text, and include at least as many figures as blocks of text (see below). Make sure that the legends are self-explanatory.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References</a:t>
            </a:r>
            <a:r>
              <a:rPr lang="en-GB" sz="1600" dirty="0"/>
              <a:t>: List only the most important (perhaps up to half a dozen).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044720"/>
            <a:ext cx="2215628" cy="123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9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Written </a:t>
            </a:r>
            <a:r>
              <a:rPr lang="en-GB" dirty="0" smtClean="0"/>
              <a:t>Communication 2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2420888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Don’t use more than two fonts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Make sure the figure legends stand out from the rest of the text.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At least as much space for figures/tables/diagrams as for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No dead spaces.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Watch out for colours – it should be easy to read </a:t>
            </a:r>
            <a:endParaRPr lang="en-GB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052736"/>
            <a:ext cx="2068874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5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23850" y="1341438"/>
          <a:ext cx="8137525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Written </a:t>
            </a:r>
            <a:r>
              <a:rPr lang="en-GB" dirty="0" smtClean="0"/>
              <a:t>Communication 2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25418" y="5934670"/>
            <a:ext cx="78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In pairs, look at one of the posters and score it with the mark scheme. 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3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LUIDIAENABLED" val="False"/>
  <p:tag name="TASKPANEKEY" val="4d3dc222-7c53-4f9a-9e87-848f1274b982"/>
  <p:tag name="TPFULLVERSION" val="4.3.2.1178"/>
  <p:tag name="EXPANDSHOWBAR" val="True"/>
</p:tagLst>
</file>

<file path=ppt/theme/theme1.xml><?xml version="1.0" encoding="utf-8"?>
<a:theme xmlns:a="http://schemas.openxmlformats.org/drawingml/2006/main" name="WP banner teal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425</Words>
  <Application>Microsoft Office PowerPoint</Application>
  <PresentationFormat>On-screen Show (4:3)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Helvetica</vt:lpstr>
      <vt:lpstr>Wingdings</vt:lpstr>
      <vt:lpstr>WP banner teal</vt:lpstr>
      <vt:lpstr>Written communication 2</vt:lpstr>
      <vt:lpstr>Written communication 2</vt:lpstr>
      <vt:lpstr>Written Communication 2</vt:lpstr>
      <vt:lpstr>Written Communication 2</vt:lpstr>
      <vt:lpstr>Written Communication 2</vt:lpstr>
      <vt:lpstr>Written Communication 2</vt:lpstr>
      <vt:lpstr>Written Communication 2</vt:lpstr>
      <vt:lpstr>Written Communication 2</vt:lpstr>
    </vt:vector>
  </TitlesOfParts>
  <Company>University of Bath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Palmer</dc:creator>
  <cp:lastModifiedBy>Agnes Mason</cp:lastModifiedBy>
  <cp:revision>127</cp:revision>
  <cp:lastPrinted>2015-10-13T15:19:36Z</cp:lastPrinted>
  <dcterms:created xsi:type="dcterms:W3CDTF">2012-11-20T16:30:08Z</dcterms:created>
  <dcterms:modified xsi:type="dcterms:W3CDTF">2015-10-19T15:54:00Z</dcterms:modified>
</cp:coreProperties>
</file>